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4" y="96"/>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DAVID: We use “ROW FORMAT DELIMITED FIELDS TERMINATED BY ‘,’” because the file in HDFS is a comma separated values file. </a:t>
            </a:r>
            <a:endParaRPr/>
          </a:p>
          <a:p>
            <a:pPr marL="0" lvl="0" indent="0" algn="l" rtl="0">
              <a:spcBef>
                <a:spcPts val="0"/>
              </a:spcBef>
              <a:spcAft>
                <a:spcPts val="0"/>
              </a:spcAft>
              <a:buNone/>
            </a:pPr>
            <a:r>
              <a:rPr lang="en-US"/>
              <a:t>We use LOCATION to provide the path of the file of what we will populate the table with.</a:t>
            </a:r>
            <a:endParaRPr/>
          </a:p>
          <a:p>
            <a:pPr marL="0" lvl="0" indent="0" algn="l" rtl="0">
              <a:spcBef>
                <a:spcPts val="0"/>
              </a:spcBef>
              <a:spcAft>
                <a:spcPts val="0"/>
              </a:spcAft>
              <a:buNone/>
            </a:pPr>
            <a:r>
              <a:rPr lang="en-US"/>
              <a:t>And “'skip.header.line.count'='2'” to begin populating the table on the third line of the file because the file has different column headers and lines.</a:t>
            </a:r>
            <a:endParaRPr/>
          </a:p>
        </p:txBody>
      </p:sp>
      <p:sp>
        <p:nvSpPr>
          <p:cNvPr id="207" name="Google Shape;2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DAVID: We can analyze the data in several ways such as on which blocks the most crimes occur, which crimes are the most committed, how often arrests occur, etc. To do so, we can create queries in Hive to return specified records. </a:t>
            </a:r>
            <a:endParaRPr/>
          </a:p>
          <a:p>
            <a:pPr marL="0" lvl="0" indent="0" algn="l" rtl="0">
              <a:spcBef>
                <a:spcPts val="0"/>
              </a:spcBef>
              <a:spcAft>
                <a:spcPts val="0"/>
              </a:spcAft>
              <a:buNone/>
            </a:pPr>
            <a:r>
              <a:rPr lang="en-US"/>
              <a:t>First Query: To determine which type of crime is committed the most we can use the following query:</a:t>
            </a:r>
            <a:endParaRPr/>
          </a:p>
          <a:p>
            <a:pPr marL="0" lvl="0" indent="0" algn="l" rtl="0">
              <a:spcBef>
                <a:spcPts val="0"/>
              </a:spcBef>
              <a:spcAft>
                <a:spcPts val="0"/>
              </a:spcAft>
              <a:buNone/>
            </a:pPr>
            <a:r>
              <a:rPr lang="en-US"/>
              <a:t>Second Query:  Each primary type has an accompanying description which describes in detail the level of the crimes such as if the theft is under $500, aggravated, if a weapon is involved, etc. As you can see the total number of the type of crime is comprised of different degrees to the crime such as theft over $500 dollars and theft under $500. </a:t>
            </a:r>
            <a:endParaRPr/>
          </a:p>
        </p:txBody>
      </p:sp>
      <p:sp>
        <p:nvSpPr>
          <p:cNvPr id="214" name="Google Shape;2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DAVID: </a:t>
            </a:r>
            <a:r>
              <a:rPr lang="en-US" sz="1600">
                <a:solidFill>
                  <a:schemeClr val="dk1"/>
                </a:solidFill>
                <a:latin typeface="Calibri"/>
                <a:ea typeface="Calibri"/>
                <a:cs typeface="Calibri"/>
                <a:sym typeface="Calibri"/>
              </a:rPr>
              <a:t>We can also analyze which areas are the most prone to crime. </a:t>
            </a:r>
            <a:endParaRPr/>
          </a:p>
          <a:p>
            <a:pPr marL="0" lvl="0" indent="0" algn="l" rtl="0">
              <a:spcBef>
                <a:spcPts val="0"/>
              </a:spcBef>
              <a:spcAft>
                <a:spcPts val="0"/>
              </a:spcAft>
              <a:buNone/>
            </a:pPr>
            <a:r>
              <a:rPr lang="en-US" sz="1600">
                <a:solidFill>
                  <a:schemeClr val="dk1"/>
                </a:solidFill>
                <a:latin typeface="Calibri"/>
                <a:ea typeface="Calibri"/>
                <a:cs typeface="Calibri"/>
                <a:sym typeface="Calibri"/>
              </a:rPr>
              <a:t>First Query: This gives us a rough estimate on which street has the most crime. Based on the query, “100XX W OHARE ST” has the highest frequency of crime occurrence.</a:t>
            </a:r>
            <a:endParaRPr/>
          </a:p>
          <a:p>
            <a:pPr marL="0" lvl="0" indent="0" algn="l" rtl="0">
              <a:spcBef>
                <a:spcPts val="0"/>
              </a:spcBef>
              <a:spcAft>
                <a:spcPts val="0"/>
              </a:spcAft>
              <a:buNone/>
            </a:pPr>
            <a:r>
              <a:rPr lang="en-US"/>
              <a:t>Second Query: Analyzing further, we can see what crimes are being committed in this area. From this query, we can determine that the most common crime on 100xx W OHARE ST is weapons violation followed by theft.</a:t>
            </a:r>
            <a:endParaRPr/>
          </a:p>
        </p:txBody>
      </p:sp>
      <p:sp>
        <p:nvSpPr>
          <p:cNvPr id="223" name="Google Shape;22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DAVID: </a:t>
            </a:r>
            <a:r>
              <a:rPr lang="en-US" sz="1600">
                <a:solidFill>
                  <a:schemeClr val="dk1"/>
                </a:solidFill>
                <a:latin typeface="Calibri"/>
                <a:ea typeface="Calibri"/>
                <a:cs typeface="Calibri"/>
                <a:sym typeface="Calibri"/>
              </a:rPr>
              <a:t>We can also find the arrest ratio. </a:t>
            </a:r>
            <a:endParaRPr/>
          </a:p>
          <a:p>
            <a:pPr marL="0" lvl="0" indent="0" algn="l" rtl="0">
              <a:spcBef>
                <a:spcPts val="0"/>
              </a:spcBef>
              <a:spcAft>
                <a:spcPts val="0"/>
              </a:spcAft>
              <a:buNone/>
            </a:pPr>
            <a:r>
              <a:rPr lang="en-US" sz="1600">
                <a:solidFill>
                  <a:schemeClr val="dk1"/>
                </a:solidFill>
                <a:latin typeface="Calibri"/>
                <a:ea typeface="Calibri"/>
                <a:cs typeface="Calibri"/>
                <a:sym typeface="Calibri"/>
              </a:rPr>
              <a:t>First Query: From this query, we can see that about 30% of all incidents involve the criminal being arrested.</a:t>
            </a:r>
            <a:endParaRPr/>
          </a:p>
          <a:p>
            <a:pPr marL="0" lvl="0" indent="0" algn="l" rtl="0">
              <a:spcBef>
                <a:spcPts val="0"/>
              </a:spcBef>
              <a:spcAft>
                <a:spcPts val="0"/>
              </a:spcAft>
              <a:buNone/>
            </a:pPr>
            <a:r>
              <a:rPr lang="en-US" sz="1600">
                <a:solidFill>
                  <a:schemeClr val="dk1"/>
                </a:solidFill>
                <a:latin typeface="Calibri"/>
                <a:ea typeface="Calibri"/>
                <a:cs typeface="Calibri"/>
                <a:sym typeface="Calibri"/>
              </a:rPr>
              <a:t>Second Query: We can also find the location where crime tends to happen the most at. As shown, the top three location where crime occur is at “Street”, “Residence”, and “Apartment”. </a:t>
            </a:r>
            <a:endParaRPr/>
          </a:p>
        </p:txBody>
      </p:sp>
      <p:sp>
        <p:nvSpPr>
          <p:cNvPr id="232" name="Google Shape;23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We can visualize the data as well as process it further in Microsoft Excel. Excel enables us to create detailed maps of the data which can make it easier for us to compare differences in the severity of the crimes committed, the frequency at which they are committed, and even allows us to process the data in ways which we are limited in the Hive environment with HiveQL. For the following example, we will analyze and later visualize the different categories of the primary type battery. To do so we must make a table that contains only data for the records whose primary type is “BATTERY.”</a:t>
            </a:r>
            <a:endParaRPr/>
          </a:p>
          <a:p>
            <a:pPr marL="0" lvl="0" indent="0" algn="l" rtl="0">
              <a:spcBef>
                <a:spcPts val="0"/>
              </a:spcBef>
              <a:spcAft>
                <a:spcPts val="0"/>
              </a:spcAft>
              <a:buNone/>
            </a:pPr>
            <a:r>
              <a:rPr lang="en-US"/>
              <a:t>After making the battery table, we want to create a new column to rank the battery based on its description. **Third bullet point on screen**</a:t>
            </a:r>
            <a:endParaRPr/>
          </a:p>
        </p:txBody>
      </p:sp>
      <p:sp>
        <p:nvSpPr>
          <p:cNvPr id="241" name="Google Shape;24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To categorize the descriptions, we use a nested if column. The if statement passes three arguments IF(a&gt;b, true, false). But because the description column contains more than three types of descriptions, we need to create a nested statement where the third option is a default if it does not meet the first two criteria. </a:t>
            </a:r>
            <a:endParaRPr/>
          </a:p>
          <a:p>
            <a:pPr marL="0" lvl="0" indent="0" algn="l" rtl="0">
              <a:spcBef>
                <a:spcPts val="0"/>
              </a:spcBef>
              <a:spcAft>
                <a:spcPts val="0"/>
              </a:spcAft>
              <a:buNone/>
            </a:pPr>
            <a:r>
              <a:rPr lang="en-US"/>
              <a:t>We will also store this file in a new directory titled chicago_crime/severity_table</a:t>
            </a:r>
            <a:endParaRPr/>
          </a:p>
        </p:txBody>
      </p:sp>
      <p:sp>
        <p:nvSpPr>
          <p:cNvPr id="248" name="Google Shape;24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when you go back to your HDFS shell and perform the command –ls chicago_crime/severity_table you can see it contains several files that were written by several MapReducers. We will visualize one of them. </a:t>
            </a:r>
            <a:endParaRPr/>
          </a:p>
          <a:p>
            <a:pPr marL="0" lvl="0" indent="0" algn="l" rtl="0">
              <a:spcBef>
                <a:spcPts val="0"/>
              </a:spcBef>
              <a:spcAft>
                <a:spcPts val="0"/>
              </a:spcAft>
              <a:buNone/>
            </a:pPr>
            <a:r>
              <a:rPr lang="en-US"/>
              <a:t>To do so, we must use the –get command to put the file in the local server so that we may download it using SCP or PFSTP</a:t>
            </a:r>
            <a:endParaRPr/>
          </a:p>
        </p:txBody>
      </p:sp>
      <p:sp>
        <p:nvSpPr>
          <p:cNvPr id="255" name="Google Shape;25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when you open the file you must add the corresponding column headers. You can then insert a 3D map.</a:t>
            </a:r>
            <a:endParaRPr/>
          </a:p>
        </p:txBody>
      </p:sp>
      <p:sp>
        <p:nvSpPr>
          <p:cNvPr id="270" name="Google Shape;27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After opening a new tour, select either latitude or longitude for the location category. Then under category, select crime_severity</a:t>
            </a:r>
            <a:endParaRPr/>
          </a:p>
        </p:txBody>
      </p:sp>
      <p:sp>
        <p:nvSpPr>
          <p:cNvPr id="278" name="Google Shape;278;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MEGAN:</a:t>
            </a:r>
            <a:endParaRPr/>
          </a:p>
        </p:txBody>
      </p:sp>
      <p:sp>
        <p:nvSpPr>
          <p:cNvPr id="109" name="Google Shape;10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We can then also add a time dimension with the case_date category. Here we case see a massive spike in activity in between the years 2016 and 2018.</a:t>
            </a:r>
            <a:endParaRPr/>
          </a:p>
        </p:txBody>
      </p:sp>
      <p:sp>
        <p:nvSpPr>
          <p:cNvPr id="287" name="Google Shape;28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 the sed command is a “stream editor.” We can use it to remove the first line of the crime_data file which contains the column headers. The command 1d will remove the first line and we will save this new file to a new csv file titled “new_crime.”</a:t>
            </a:r>
            <a:endParaRPr/>
          </a:p>
        </p:txBody>
      </p:sp>
      <p:sp>
        <p:nvSpPr>
          <p:cNvPr id="301" name="Google Shape;301;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 after downloading this file with SCP or PFSTP as previously show, we can now open the file in excel. We need to add the corresponding column headers once again before we are able to manipulate the data. </a:t>
            </a:r>
            <a:endParaRPr/>
          </a:p>
          <a:p>
            <a:pPr marL="0" lvl="0" indent="0" algn="l" rtl="0">
              <a:spcBef>
                <a:spcPts val="0"/>
              </a:spcBef>
              <a:spcAft>
                <a:spcPts val="0"/>
              </a:spcAft>
              <a:buNone/>
            </a:pPr>
            <a:r>
              <a:rPr lang="en-US"/>
              <a:t>In this first pivot table, we can show how many crimes occur over the years per month. This operation would be very complex to do as the date column of the crimes table contains both the date and time of the crime. We would need to perform a string split on this column and use the MONTH and YEAR function on the two new columns to retrieve the correct information. </a:t>
            </a:r>
            <a:endParaRPr/>
          </a:p>
          <a:p>
            <a:pPr marL="0" lvl="0" indent="0" algn="l" rtl="0">
              <a:spcBef>
                <a:spcPts val="0"/>
              </a:spcBef>
              <a:spcAft>
                <a:spcPts val="0"/>
              </a:spcAft>
              <a:buNone/>
            </a:pPr>
            <a:r>
              <a:rPr lang="en-US"/>
              <a:t>So to create the correct table we must drag the year field into the rows section, date into the columns section, and date into the summation values section. </a:t>
            </a:r>
            <a:endParaRPr/>
          </a:p>
        </p:txBody>
      </p:sp>
      <p:sp>
        <p:nvSpPr>
          <p:cNvPr id="308" name="Google Shape;308;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 From this pivot table we can determine that the most crime occurred in 2001. We can also see that the most crime occurs within the month of May.</a:t>
            </a:r>
            <a:endParaRPr/>
          </a:p>
        </p:txBody>
      </p:sp>
      <p:sp>
        <p:nvSpPr>
          <p:cNvPr id="317" name="Google Shape;317;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 Similarly, we can create a pivot table from the date and time column to determine which hour of day the most crime occurs. </a:t>
            </a:r>
            <a:endParaRPr/>
          </a:p>
        </p:txBody>
      </p:sp>
      <p:sp>
        <p:nvSpPr>
          <p:cNvPr id="326" name="Google Shape;32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 We can create a pivot table from multiple columns as well. In this example, we created one from the time and primary type columns.</a:t>
            </a:r>
            <a:endParaRPr/>
          </a:p>
          <a:p>
            <a:pPr marL="0" lvl="0" indent="0" algn="l" rtl="0">
              <a:spcBef>
                <a:spcPts val="0"/>
              </a:spcBef>
              <a:spcAft>
                <a:spcPts val="0"/>
              </a:spcAft>
              <a:buNone/>
            </a:pPr>
            <a:r>
              <a:rPr lang="en-US"/>
              <a:t>For the column headers, drag the primary type field to the columns section. Drag the time field to the rows section, and the primary type to the values section.</a:t>
            </a:r>
            <a:endParaRPr/>
          </a:p>
          <a:p>
            <a:pPr marL="0" lvl="0" indent="0" algn="l" rtl="0">
              <a:spcBef>
                <a:spcPts val="0"/>
              </a:spcBef>
              <a:spcAft>
                <a:spcPts val="0"/>
              </a:spcAft>
              <a:buNone/>
            </a:pPr>
            <a:r>
              <a:rPr lang="en-US"/>
              <a:t>To find the least/most crimes committed per month highlight the primary type column and sort and filter it to ascending. This shows that February is the month with the least committed crimes and shows once again that May has the most crimes committed. </a:t>
            </a:r>
            <a:endParaRPr/>
          </a:p>
        </p:txBody>
      </p:sp>
      <p:sp>
        <p:nvSpPr>
          <p:cNvPr id="334" name="Google Shape;334;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US"/>
              <a:t>ALEX: </a:t>
            </a:r>
            <a:r>
              <a:rPr lang="en-US" sz="1600">
                <a:solidFill>
                  <a:schemeClr val="dk1"/>
                </a:solidFill>
                <a:latin typeface="Calibri"/>
                <a:ea typeface="Calibri"/>
                <a:cs typeface="Calibri"/>
                <a:sym typeface="Calibri"/>
              </a:rPr>
              <a:t>We can analyze specific crimes and store the information in HDFS. In the following example we will create a more detailed table from the crimes table named “narcotics.” From this table we will use the Pig interface Grunt to filter the data by the description “POSS: CANNABIS 30MG OR LESS” and store this data in HDFS.</a:t>
            </a:r>
            <a:endParaRPr/>
          </a:p>
          <a:p>
            <a:pPr marL="0" lvl="0" indent="0" algn="l" rtl="0">
              <a:spcBef>
                <a:spcPts val="0"/>
              </a:spcBef>
              <a:spcAft>
                <a:spcPts val="0"/>
              </a:spcAft>
              <a:buNone/>
            </a:pPr>
            <a:endParaRPr/>
          </a:p>
        </p:txBody>
      </p:sp>
      <p:sp>
        <p:nvSpPr>
          <p:cNvPr id="344" name="Google Shape;344;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to load hive data into pig you must export the data using HCatLoader(). You must then filter the data to only contain information where the description is “POSS: CANNABIS 30GMS OR LESS” and limit the results to 50,000 records.</a:t>
            </a:r>
            <a:endParaRPr/>
          </a:p>
        </p:txBody>
      </p:sp>
      <p:sp>
        <p:nvSpPr>
          <p:cNvPr id="351" name="Google Shape;35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after downloading the file using PFSTP or SCP as previously demonstrated, open the file in Excel and add the column headers and add a 3D map. </a:t>
            </a:r>
            <a:endParaRPr/>
          </a:p>
        </p:txBody>
      </p:sp>
      <p:sp>
        <p:nvSpPr>
          <p:cNvPr id="358" name="Google Shape;358;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88e099b1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88e099b1d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MEGAN:</a:t>
            </a:r>
            <a:endParaRPr/>
          </a:p>
          <a:p>
            <a:pPr marL="0" lvl="0" indent="0" algn="l" rtl="0">
              <a:spcBef>
                <a:spcPts val="0"/>
              </a:spcBef>
              <a:spcAft>
                <a:spcPts val="0"/>
              </a:spcAft>
              <a:buClr>
                <a:schemeClr val="dk1"/>
              </a:buClr>
              <a:buFont typeface="Arial"/>
              <a:buNone/>
            </a:pPr>
            <a:r>
              <a:rPr lang="en-US"/>
              <a:t>Objectives</a:t>
            </a:r>
            <a:endParaRPr/>
          </a:p>
          <a:p>
            <a:pPr marL="0" lvl="0" indent="0" algn="l" rtl="0">
              <a:spcBef>
                <a:spcPts val="0"/>
              </a:spcBef>
              <a:spcAft>
                <a:spcPts val="0"/>
              </a:spcAft>
              <a:buClr>
                <a:schemeClr val="dk1"/>
              </a:buClr>
              <a:buFont typeface="Arial"/>
              <a:buNone/>
            </a:pPr>
            <a:r>
              <a:rPr lang="en-US"/>
              <a:t>In this hands-on lab, you will learn how to:</a:t>
            </a:r>
            <a:endParaRPr/>
          </a:p>
          <a:p>
            <a:pPr marL="0" lvl="0" indent="0" algn="l" rtl="0">
              <a:spcBef>
                <a:spcPts val="0"/>
              </a:spcBef>
              <a:spcAft>
                <a:spcPts val="0"/>
              </a:spcAft>
              <a:buClr>
                <a:schemeClr val="dk1"/>
              </a:buClr>
              <a:buFont typeface="Arial"/>
              <a:buNone/>
            </a:pPr>
            <a:r>
              <a:rPr lang="en-US"/>
              <a:t>-Get data manually using HDFS commands</a:t>
            </a:r>
            <a:endParaRPr/>
          </a:p>
          <a:p>
            <a:pPr marL="0" lvl="0" indent="0" algn="l" rtl="0">
              <a:spcBef>
                <a:spcPts val="0"/>
              </a:spcBef>
              <a:spcAft>
                <a:spcPts val="0"/>
              </a:spcAft>
              <a:buClr>
                <a:schemeClr val="dk1"/>
              </a:buClr>
              <a:buFont typeface="Arial"/>
              <a:buNone/>
            </a:pPr>
            <a:r>
              <a:rPr lang="en-US"/>
              <a:t>-Perform analysis using HiveQL commands</a:t>
            </a:r>
            <a:endParaRPr/>
          </a:p>
          <a:p>
            <a:pPr marL="0" lvl="0" indent="0" algn="l" rtl="0">
              <a:spcBef>
                <a:spcPts val="0"/>
              </a:spcBef>
              <a:spcAft>
                <a:spcPts val="0"/>
              </a:spcAft>
              <a:buClr>
                <a:schemeClr val="dk1"/>
              </a:buClr>
              <a:buFont typeface="Arial"/>
              <a:buNone/>
            </a:pPr>
            <a:r>
              <a:rPr lang="en-US"/>
              <a:t>-Visualize the data in Microsoft Excel</a:t>
            </a:r>
            <a:endParaRPr/>
          </a:p>
          <a:p>
            <a:pPr marL="0" lvl="0" indent="0" algn="l" rtl="0">
              <a:spcBef>
                <a:spcPts val="0"/>
              </a:spcBef>
              <a:spcAft>
                <a:spcPts val="0"/>
              </a:spcAft>
              <a:buNone/>
            </a:pPr>
            <a:endParaRPr/>
          </a:p>
        </p:txBody>
      </p:sp>
      <p:sp>
        <p:nvSpPr>
          <p:cNvPr id="116" name="Google Shape;116;g488e099b1d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ALEX: change the data type to a heatmap and here we get a detailed visualization of the activity regarding marijuana possession. </a:t>
            </a:r>
            <a:endParaRPr/>
          </a:p>
        </p:txBody>
      </p:sp>
      <p:sp>
        <p:nvSpPr>
          <p:cNvPr id="366" name="Google Shape;366;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8977abe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8977abe5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Alex: Here we can see a timelapse of activities regarding narcotics activities.</a:t>
            </a:r>
            <a:endParaRPr/>
          </a:p>
        </p:txBody>
      </p:sp>
      <p:sp>
        <p:nvSpPr>
          <p:cNvPr id="376" name="Google Shape;376;g48977abe5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8977abe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8977abe5c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Alex: there are relatively very little change between the year 2005 and 2012</a:t>
            </a:r>
            <a:endParaRPr/>
          </a:p>
        </p:txBody>
      </p:sp>
      <p:sp>
        <p:nvSpPr>
          <p:cNvPr id="384" name="Google Shape;384;g48977abe5c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8977abe5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8977abe5c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Alex: when we get to the year 2016 to 2018 we see a much more visible increase in activity for whatever reason.</a:t>
            </a:r>
            <a:endParaRPr/>
          </a:p>
        </p:txBody>
      </p:sp>
      <p:sp>
        <p:nvSpPr>
          <p:cNvPr id="392" name="Google Shape;392;g48977abe5c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89babb2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489babb26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ALEJANDRO:</a:t>
            </a:r>
            <a:endParaRPr/>
          </a:p>
        </p:txBody>
      </p:sp>
      <p:sp>
        <p:nvSpPr>
          <p:cNvPr id="134" name="Google Shape;134;g489babb261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DAVID:</a:t>
            </a:r>
            <a:endParaRPr/>
          </a:p>
        </p:txBody>
      </p:sp>
      <p:sp>
        <p:nvSpPr>
          <p:cNvPr id="169" name="Google Shape;16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MEGAN: Some disclaimers: because this dataset is continuously updated, the results from completing the lab will be different than the results of the lab tutorial. Furthermore, the dataset contains more than 65,000 records/rows of data and cannot be viewed in full in Microsoft Excel. The website recommends that when downloading the data select CSV from the Export menu and open the file in an ASCII text editor, such as Wordpad, to view and search.</a:t>
            </a:r>
            <a:endParaRPr/>
          </a:p>
        </p:txBody>
      </p:sp>
      <p:sp>
        <p:nvSpPr>
          <p:cNvPr id="177" name="Google Shape;17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MEGAN: When you view the dataset on the Chicago Data Portal website, you can see that some of the information that the dataset contains is its identifying number, the case ID, the date the crime was reported, the block it was committed on, and its primary type. The values under the block column represent the street the crime was committed on, rather than an address for the sake of the victim’s privacy.</a:t>
            </a:r>
            <a:endParaRPr/>
          </a:p>
          <a:p>
            <a:pPr marL="0" lvl="0" indent="0" algn="l" rtl="0">
              <a:spcBef>
                <a:spcPts val="0"/>
              </a:spcBef>
              <a:spcAft>
                <a:spcPts val="0"/>
              </a:spcAft>
              <a:buNone/>
            </a:pPr>
            <a:r>
              <a:rPr lang="en-US"/>
              <a:t>The column IUCR also corresponds to the Illinois Uniform Crime Reporting (IUCR) codes.</a:t>
            </a:r>
            <a:endParaRPr/>
          </a:p>
        </p:txBody>
      </p:sp>
      <p:sp>
        <p:nvSpPr>
          <p:cNvPr id="184" name="Google Shape;18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MEGAN: This is the actual link to export the CSV file. </a:t>
            </a:r>
            <a:endParaRPr/>
          </a:p>
          <a:p>
            <a:pPr marL="0" lvl="0" indent="0" algn="l" rtl="0">
              <a:spcBef>
                <a:spcPts val="0"/>
              </a:spcBef>
              <a:spcAft>
                <a:spcPts val="0"/>
              </a:spcAft>
              <a:buNone/>
            </a:pPr>
            <a:r>
              <a:rPr lang="en-US"/>
              <a:t>After downloading the data, use the command –mkdir to make the directory “chicago_crime” and use the command –put</a:t>
            </a:r>
            <a:endParaRPr/>
          </a:p>
          <a:p>
            <a:pPr marL="0" lvl="0" indent="0" algn="l" rtl="0">
              <a:spcBef>
                <a:spcPts val="0"/>
              </a:spcBef>
              <a:spcAft>
                <a:spcPts val="0"/>
              </a:spcAft>
              <a:buNone/>
            </a:pPr>
            <a:r>
              <a:rPr lang="en-US"/>
              <a:t>Following these commands you would use the command rm to remove the file crime_data from the local server to conserve space. </a:t>
            </a:r>
            <a:endParaRPr/>
          </a:p>
        </p:txBody>
      </p:sp>
      <p:sp>
        <p:nvSpPr>
          <p:cNvPr id="192" name="Google Shape;19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MEGAN: This is the actual link to export the CSV file. </a:t>
            </a:r>
            <a:endParaRPr/>
          </a:p>
          <a:p>
            <a:pPr marL="0" lvl="0" indent="0" algn="l" rtl="0">
              <a:spcBef>
                <a:spcPts val="0"/>
              </a:spcBef>
              <a:spcAft>
                <a:spcPts val="0"/>
              </a:spcAft>
              <a:buNone/>
            </a:pPr>
            <a:r>
              <a:rPr lang="en-US"/>
              <a:t>After downloading the data, use the command –mkdir to make the directory “chicago_crime” and use the command –put</a:t>
            </a:r>
            <a:endParaRPr/>
          </a:p>
          <a:p>
            <a:pPr marL="0" lvl="0" indent="0" algn="l" rtl="0">
              <a:spcBef>
                <a:spcPts val="0"/>
              </a:spcBef>
              <a:spcAft>
                <a:spcPts val="0"/>
              </a:spcAft>
              <a:buNone/>
            </a:pPr>
            <a:r>
              <a:rPr lang="en-US"/>
              <a:t>Following these commands you would use the command rm to remove the file crime_data from the local server to conserve space. </a:t>
            </a:r>
            <a:endParaRPr/>
          </a:p>
          <a:p>
            <a:pPr marL="0" lvl="0" indent="0" algn="l" rtl="0">
              <a:spcBef>
                <a:spcPts val="0"/>
              </a:spcBef>
              <a:spcAft>
                <a:spcPts val="0"/>
              </a:spcAft>
              <a:buNone/>
            </a:pPr>
            <a:r>
              <a:rPr lang="en-US"/>
              <a:t>The command –chmod changes the permissions of files. With -R, the change is made recursively through the directory structure. </a:t>
            </a:r>
            <a:endParaRPr/>
          </a:p>
        </p:txBody>
      </p:sp>
      <p:sp>
        <p:nvSpPr>
          <p:cNvPr id="199" name="Google Shape;19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grpSp>
        <p:nvGrpSpPr>
          <p:cNvPr id="20" name="Google Shape;20;p2"/>
          <p:cNvGrpSpPr/>
          <p:nvPr/>
        </p:nvGrpSpPr>
        <p:grpSpPr>
          <a:xfrm>
            <a:off x="7516443" y="4145281"/>
            <a:ext cx="4686117" cy="2731406"/>
            <a:chOff x="5638800" y="3108960"/>
            <a:chExt cx="3515503" cy="2048555"/>
          </a:xfrm>
        </p:grpSpPr>
        <p:cxnSp>
          <p:nvCxnSpPr>
            <p:cNvPr id="21" name="Google Shape;21;p2"/>
            <p:cNvCxnSpPr/>
            <p:nvPr/>
          </p:nvCxnSpPr>
          <p:spPr>
            <a:xfrm rot="10800000" flipH="1">
              <a:off x="5638800" y="3108960"/>
              <a:ext cx="3515503" cy="2037116"/>
            </a:xfrm>
            <a:prstGeom prst="straightConnector1">
              <a:avLst/>
            </a:prstGeom>
            <a:noFill/>
            <a:ln w="38100" cap="flat" cmpd="sng">
              <a:solidFill>
                <a:srgbClr val="007272"/>
              </a:solidFill>
              <a:prstDash val="solid"/>
              <a:miter lim="800000"/>
              <a:headEnd type="none" w="sm" len="sm"/>
              <a:tailEnd type="none" w="sm" len="sm"/>
            </a:ln>
          </p:spPr>
        </p:cxnSp>
        <p:cxnSp>
          <p:nvCxnSpPr>
            <p:cNvPr id="22" name="Google Shape;22;p2"/>
            <p:cNvCxnSpPr/>
            <p:nvPr/>
          </p:nvCxnSpPr>
          <p:spPr>
            <a:xfrm rot="10800000" flipH="1">
              <a:off x="6004643" y="3333750"/>
              <a:ext cx="3149660" cy="1823765"/>
            </a:xfrm>
            <a:prstGeom prst="straightConnector1">
              <a:avLst/>
            </a:prstGeom>
            <a:noFill/>
            <a:ln w="28575" cap="flat" cmpd="sng">
              <a:solidFill>
                <a:srgbClr val="007272"/>
              </a:solidFill>
              <a:prstDash val="solid"/>
              <a:miter lim="800000"/>
              <a:headEnd type="none" w="sm" len="sm"/>
              <a:tailEnd type="none" w="sm" len="sm"/>
            </a:ln>
          </p:spPr>
        </p:cxnSp>
        <p:cxnSp>
          <p:nvCxnSpPr>
            <p:cNvPr id="23" name="Google Shape;23;p2"/>
            <p:cNvCxnSpPr/>
            <p:nvPr/>
          </p:nvCxnSpPr>
          <p:spPr>
            <a:xfrm rot="10800000" flipH="1">
              <a:off x="6388342" y="3549891"/>
              <a:ext cx="2765961" cy="1600149"/>
            </a:xfrm>
            <a:prstGeom prst="straightConnector1">
              <a:avLst/>
            </a:prstGeom>
            <a:noFill/>
            <a:ln w="25400" cap="flat" cmpd="sng">
              <a:solidFill>
                <a:srgbClr val="004C4C"/>
              </a:solidFill>
              <a:prstDash val="solid"/>
              <a:miter lim="800000"/>
              <a:headEnd type="none" w="sm" len="sm"/>
              <a:tailEnd type="none" w="sm" len="sm"/>
            </a:ln>
          </p:spPr>
        </p:cxnSp>
      </p:grpSp>
      <p:grpSp>
        <p:nvGrpSpPr>
          <p:cNvPr id="24" name="Google Shape;24;p2"/>
          <p:cNvGrpSpPr/>
          <p:nvPr/>
        </p:nvGrpSpPr>
        <p:grpSpPr>
          <a:xfrm>
            <a:off x="-8915" y="6057149"/>
            <a:ext cx="5498725" cy="820207"/>
            <a:chOff x="-6689" y="4553748"/>
            <a:chExt cx="4125118" cy="615155"/>
          </a:xfrm>
        </p:grpSpPr>
        <p:sp>
          <p:nvSpPr>
            <p:cNvPr id="25" name="Google Shape;25;p2"/>
            <p:cNvSpPr/>
            <p:nvPr/>
          </p:nvSpPr>
          <p:spPr>
            <a:xfrm rot="-5400000">
              <a:off x="1754302" y="2802395"/>
              <a:ext cx="612775" cy="4115481"/>
            </a:xfrm>
            <a:custGeom>
              <a:avLst/>
              <a:gdLst/>
              <a:ahLst/>
              <a:cxnLst/>
              <a:rect l="l" t="t" r="r" b="b"/>
              <a:pathLst>
                <a:path w="612775" h="4115481" extrusionOk="0">
                  <a:moveTo>
                    <a:pt x="0" y="4115481"/>
                  </a:moveTo>
                  <a:lnTo>
                    <a:pt x="612775" y="3180443"/>
                  </a:lnTo>
                  <a:lnTo>
                    <a:pt x="612775" y="0"/>
                  </a:lnTo>
                </a:path>
              </a:pathLst>
            </a:custGeom>
            <a:noFill/>
            <a:ln w="38100" cap="flat" cmpd="sng">
              <a:solidFill>
                <a:srgbClr val="0072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6" name="Google Shape;26;p2"/>
            <p:cNvSpPr/>
            <p:nvPr/>
          </p:nvSpPr>
          <p:spPr>
            <a:xfrm rot="-5400000">
              <a:off x="1604659" y="3152814"/>
              <a:ext cx="410751" cy="3621427"/>
            </a:xfrm>
            <a:custGeom>
              <a:avLst/>
              <a:gdLst/>
              <a:ahLst/>
              <a:cxnLst/>
              <a:rect l="l" t="t" r="r" b="b"/>
              <a:pathLst>
                <a:path w="410751" h="3621427" extrusionOk="0">
                  <a:moveTo>
                    <a:pt x="0" y="3621427"/>
                  </a:moveTo>
                  <a:lnTo>
                    <a:pt x="410751" y="2998251"/>
                  </a:lnTo>
                  <a:cubicBezTo>
                    <a:pt x="410359" y="2065358"/>
                    <a:pt x="406339" y="932893"/>
                    <a:pt x="405947" y="0"/>
                  </a:cubicBezTo>
                </a:path>
              </a:pathLst>
            </a:custGeom>
            <a:noFill/>
            <a:ln w="28575" cap="flat" cmpd="sng">
              <a:solidFill>
                <a:srgbClr val="0072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7" name="Google Shape;27;p2"/>
            <p:cNvSpPr/>
            <p:nvPr/>
          </p:nvSpPr>
          <p:spPr>
            <a:xfrm rot="-5400000">
              <a:off x="1462308" y="3453376"/>
              <a:ext cx="241768" cy="3179761"/>
            </a:xfrm>
            <a:custGeom>
              <a:avLst/>
              <a:gdLst/>
              <a:ahLst/>
              <a:cxnLst/>
              <a:rect l="l" t="t" r="r" b="b"/>
              <a:pathLst>
                <a:path w="241768" h="3179761" extrusionOk="0">
                  <a:moveTo>
                    <a:pt x="0" y="3179761"/>
                  </a:moveTo>
                  <a:lnTo>
                    <a:pt x="238919" y="2819370"/>
                  </a:lnTo>
                  <a:cubicBezTo>
                    <a:pt x="238654" y="1947313"/>
                    <a:pt x="242019" y="872057"/>
                    <a:pt x="241754" y="0"/>
                  </a:cubicBezTo>
                </a:path>
              </a:pathLst>
            </a:custGeom>
            <a:noFill/>
            <a:ln w="25400" cap="flat" cmpd="sng">
              <a:solidFill>
                <a:srgbClr val="004C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grpSp>
      <p:sp>
        <p:nvSpPr>
          <p:cNvPr id="28" name="Google Shape;28;p2"/>
          <p:cNvSpPr txBox="1">
            <a:spLocks noGrp="1"/>
          </p:cNvSpPr>
          <p:nvPr>
            <p:ph type="ctrTitle"/>
          </p:nvPr>
        </p:nvSpPr>
        <p:spPr>
          <a:xfrm>
            <a:off x="1625176" y="584200"/>
            <a:ext cx="8735325" cy="2000251"/>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
          <p:cNvSpPr txBox="1">
            <a:spLocks noGrp="1"/>
          </p:cNvSpPr>
          <p:nvPr>
            <p:ph type="subTitle" idx="1"/>
          </p:nvPr>
        </p:nvSpPr>
        <p:spPr>
          <a:xfrm>
            <a:off x="1625176" y="2616200"/>
            <a:ext cx="8735325" cy="1752600"/>
          </a:xfrm>
          <a:prstGeom prst="rect">
            <a:avLst/>
          </a:prstGeom>
          <a:noFill/>
          <a:ln>
            <a:noFill/>
          </a:ln>
        </p:spPr>
        <p:txBody>
          <a:bodyPr spcFirstLastPara="1" wrap="square" lIns="121875" tIns="60925" rIns="121875" bIns="60925" anchor="t" anchorCtr="0"/>
          <a:lstStyle>
            <a:lvl1pPr lvl="0" algn="l">
              <a:lnSpc>
                <a:spcPct val="90000"/>
              </a:lnSpc>
              <a:spcBef>
                <a:spcPts val="0"/>
              </a:spcBef>
              <a:spcAft>
                <a:spcPts val="0"/>
              </a:spcAft>
              <a:buSzPts val="2800"/>
              <a:buNone/>
              <a:defRPr sz="2800" cap="none">
                <a:solidFill>
                  <a:schemeClr val="accent1"/>
                </a:solidFill>
              </a:defRPr>
            </a:lvl1pPr>
            <a:lvl2pPr lvl="1" algn="ctr">
              <a:lnSpc>
                <a:spcPct val="90000"/>
              </a:lnSpc>
              <a:spcBef>
                <a:spcPts val="800"/>
              </a:spcBef>
              <a:spcAft>
                <a:spcPts val="0"/>
              </a:spcAft>
              <a:buSzPts val="1920"/>
              <a:buNone/>
              <a:defRPr>
                <a:solidFill>
                  <a:schemeClr val="lt1"/>
                </a:solidFill>
              </a:defRPr>
            </a:lvl2pPr>
            <a:lvl3pPr lvl="2" algn="ctr">
              <a:lnSpc>
                <a:spcPct val="90000"/>
              </a:lnSpc>
              <a:spcBef>
                <a:spcPts val="800"/>
              </a:spcBef>
              <a:spcAft>
                <a:spcPts val="0"/>
              </a:spcAft>
              <a:buSzPts val="1600"/>
              <a:buNone/>
              <a:defRPr>
                <a:solidFill>
                  <a:schemeClr val="lt1"/>
                </a:solidFill>
              </a:defRPr>
            </a:lvl3pPr>
            <a:lvl4pPr lvl="3" algn="ctr">
              <a:lnSpc>
                <a:spcPct val="90000"/>
              </a:lnSpc>
              <a:spcBef>
                <a:spcPts val="800"/>
              </a:spcBef>
              <a:spcAft>
                <a:spcPts val="0"/>
              </a:spcAft>
              <a:buSzPts val="1600"/>
              <a:buNone/>
              <a:defRPr>
                <a:solidFill>
                  <a:schemeClr val="lt1"/>
                </a:solidFill>
              </a:defRPr>
            </a:lvl4pPr>
            <a:lvl5pPr lvl="4" algn="ctr">
              <a:lnSpc>
                <a:spcPct val="90000"/>
              </a:lnSpc>
              <a:spcBef>
                <a:spcPts val="800"/>
              </a:spcBef>
              <a:spcAft>
                <a:spcPts val="0"/>
              </a:spcAft>
              <a:buSzPts val="1600"/>
              <a:buNone/>
              <a:defRPr>
                <a:solidFill>
                  <a:schemeClr val="lt1"/>
                </a:solidFill>
              </a:defRPr>
            </a:lvl5pPr>
            <a:lvl6pPr lvl="5" algn="ctr">
              <a:lnSpc>
                <a:spcPct val="90000"/>
              </a:lnSpc>
              <a:spcBef>
                <a:spcPts val="800"/>
              </a:spcBef>
              <a:spcAft>
                <a:spcPts val="0"/>
              </a:spcAft>
              <a:buSzPts val="1600"/>
              <a:buNone/>
              <a:defRPr>
                <a:solidFill>
                  <a:schemeClr val="lt1"/>
                </a:solidFill>
              </a:defRPr>
            </a:lvl6pPr>
            <a:lvl7pPr lvl="6" algn="ctr">
              <a:lnSpc>
                <a:spcPct val="90000"/>
              </a:lnSpc>
              <a:spcBef>
                <a:spcPts val="800"/>
              </a:spcBef>
              <a:spcAft>
                <a:spcPts val="0"/>
              </a:spcAft>
              <a:buSzPts val="1600"/>
              <a:buNone/>
              <a:defRPr>
                <a:solidFill>
                  <a:schemeClr val="lt1"/>
                </a:solidFill>
              </a:defRPr>
            </a:lvl7pPr>
            <a:lvl8pPr lvl="7" algn="ctr">
              <a:lnSpc>
                <a:spcPct val="90000"/>
              </a:lnSpc>
              <a:spcBef>
                <a:spcPts val="800"/>
              </a:spcBef>
              <a:spcAft>
                <a:spcPts val="0"/>
              </a:spcAft>
              <a:buSzPts val="1600"/>
              <a:buNone/>
              <a:defRPr>
                <a:solidFill>
                  <a:schemeClr val="lt1"/>
                </a:solidFill>
              </a:defRPr>
            </a:lvl8pPr>
            <a:lvl9pPr lvl="8" algn="ctr">
              <a:lnSpc>
                <a:spcPct val="90000"/>
              </a:lnSpc>
              <a:spcBef>
                <a:spcPts val="800"/>
              </a:spcBef>
              <a:spcAft>
                <a:spcPts val="0"/>
              </a:spcAft>
              <a:buSzPts val="1600"/>
              <a:buNone/>
              <a:defRPr>
                <a:solidFill>
                  <a:schemeClr val="lt1"/>
                </a:solidFill>
              </a:defRPr>
            </a:lvl9pPr>
          </a:lstStyle>
          <a:p>
            <a:endParaRPr/>
          </a:p>
        </p:txBody>
      </p:sp>
      <p:sp>
        <p:nvSpPr>
          <p:cNvPr id="30" name="Google Shape;30;p2"/>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body" idx="1"/>
          </p:nvPr>
        </p:nvSpPr>
        <p:spPr>
          <a:xfrm rot="5400000">
            <a:off x="4167998" y="-1247317"/>
            <a:ext cx="4462272" cy="10360501"/>
          </a:xfrm>
          <a:prstGeom prst="rect">
            <a:avLst/>
          </a:prstGeom>
          <a:noFill/>
          <a:ln>
            <a:noFill/>
          </a:ln>
        </p:spPr>
        <p:txBody>
          <a:bodyPr spcFirstLastPara="1" wrap="square" lIns="121875" tIns="60925" rIns="121875" bIns="60925" anchor="t" anchorCtr="0"/>
          <a:lstStyle>
            <a:lvl1pPr marL="457200" lvl="0" indent="-342900" algn="l">
              <a:lnSpc>
                <a:spcPct val="90000"/>
              </a:lnSpc>
              <a:spcBef>
                <a:spcPts val="1600"/>
              </a:spcBef>
              <a:spcAft>
                <a:spcPts val="0"/>
              </a:spcAft>
              <a:buSzPts val="1800"/>
              <a:buChar char="•"/>
              <a:defRPr/>
            </a:lvl1pPr>
            <a:lvl2pPr marL="914400" lvl="1" indent="-320040" algn="l">
              <a:lnSpc>
                <a:spcPct val="90000"/>
              </a:lnSpc>
              <a:spcBef>
                <a:spcPts val="8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30200" algn="l">
              <a:lnSpc>
                <a:spcPct val="90000"/>
              </a:lnSpc>
              <a:spcBef>
                <a:spcPts val="800"/>
              </a:spcBef>
              <a:spcAft>
                <a:spcPts val="0"/>
              </a:spcAft>
              <a:buSzPts val="1600"/>
              <a:buChar char="•"/>
              <a:defRPr/>
            </a:lvl5pPr>
            <a:lvl6pPr marL="2743200" lvl="5" indent="-330200" algn="l">
              <a:lnSpc>
                <a:spcPct val="90000"/>
              </a:lnSpc>
              <a:spcBef>
                <a:spcPts val="800"/>
              </a:spcBef>
              <a:spcAft>
                <a:spcPts val="0"/>
              </a:spcAft>
              <a:buSzPts val="1600"/>
              <a:buChar char="•"/>
              <a:defRPr/>
            </a:lvl6pPr>
            <a:lvl7pPr marL="3200400" lvl="6" indent="-330200" algn="l">
              <a:lnSpc>
                <a:spcPct val="90000"/>
              </a:lnSpc>
              <a:spcBef>
                <a:spcPts val="800"/>
              </a:spcBef>
              <a:spcAft>
                <a:spcPts val="0"/>
              </a:spcAft>
              <a:buSzPts val="1600"/>
              <a:buChar char="•"/>
              <a:defRPr/>
            </a:lvl7pPr>
            <a:lvl8pPr marL="3657600" lvl="7" indent="-330200" algn="l">
              <a:lnSpc>
                <a:spcPct val="90000"/>
              </a:lnSpc>
              <a:spcBef>
                <a:spcPts val="800"/>
              </a:spcBef>
              <a:spcAft>
                <a:spcPts val="0"/>
              </a:spcAft>
              <a:buSzPts val="1600"/>
              <a:buChar char="•"/>
              <a:defRPr/>
            </a:lvl8pPr>
            <a:lvl9pPr marL="4114800" lvl="8" indent="-330200" algn="l">
              <a:lnSpc>
                <a:spcPct val="90000"/>
              </a:lnSpc>
              <a:spcBef>
                <a:spcPts val="800"/>
              </a:spcBef>
              <a:spcAft>
                <a:spcPts val="0"/>
              </a:spcAft>
              <a:buSzPts val="1600"/>
              <a:buChar char="•"/>
              <a:defRPr/>
            </a:lvl9pPr>
          </a:lstStyle>
          <a:p>
            <a:endParaRPr/>
          </a:p>
        </p:txBody>
      </p:sp>
      <p:sp>
        <p:nvSpPr>
          <p:cNvPr id="91" name="Google Shape;91;p11"/>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1"/>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rot="5400000">
            <a:off x="7414141" y="2006957"/>
            <a:ext cx="5588000" cy="2742486"/>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2"/>
          <p:cNvSpPr txBox="1">
            <a:spLocks noGrp="1"/>
          </p:cNvSpPr>
          <p:nvPr>
            <p:ph type="body" idx="1"/>
          </p:nvPr>
        </p:nvSpPr>
        <p:spPr>
          <a:xfrm rot="5400000">
            <a:off x="2132316" y="-329234"/>
            <a:ext cx="5588000" cy="7414869"/>
          </a:xfrm>
          <a:prstGeom prst="rect">
            <a:avLst/>
          </a:prstGeom>
          <a:noFill/>
          <a:ln>
            <a:noFill/>
          </a:ln>
        </p:spPr>
        <p:txBody>
          <a:bodyPr spcFirstLastPara="1" wrap="square" lIns="121875" tIns="60925" rIns="121875" bIns="60925" anchor="t" anchorCtr="0"/>
          <a:lstStyle>
            <a:lvl1pPr marL="457200" lvl="0" indent="-342900" algn="l">
              <a:lnSpc>
                <a:spcPct val="90000"/>
              </a:lnSpc>
              <a:spcBef>
                <a:spcPts val="1600"/>
              </a:spcBef>
              <a:spcAft>
                <a:spcPts val="0"/>
              </a:spcAft>
              <a:buSzPts val="1800"/>
              <a:buChar char="•"/>
              <a:defRPr/>
            </a:lvl1pPr>
            <a:lvl2pPr marL="914400" lvl="1" indent="-320040" algn="l">
              <a:lnSpc>
                <a:spcPct val="90000"/>
              </a:lnSpc>
              <a:spcBef>
                <a:spcPts val="8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30200" algn="l">
              <a:lnSpc>
                <a:spcPct val="90000"/>
              </a:lnSpc>
              <a:spcBef>
                <a:spcPts val="800"/>
              </a:spcBef>
              <a:spcAft>
                <a:spcPts val="0"/>
              </a:spcAft>
              <a:buSzPts val="1600"/>
              <a:buChar char="•"/>
              <a:defRPr/>
            </a:lvl5pPr>
            <a:lvl6pPr marL="2743200" lvl="5" indent="-330200" algn="l">
              <a:lnSpc>
                <a:spcPct val="90000"/>
              </a:lnSpc>
              <a:spcBef>
                <a:spcPts val="800"/>
              </a:spcBef>
              <a:spcAft>
                <a:spcPts val="0"/>
              </a:spcAft>
              <a:buSzPts val="1600"/>
              <a:buChar char="•"/>
              <a:defRPr/>
            </a:lvl6pPr>
            <a:lvl7pPr marL="3200400" lvl="6" indent="-330200" algn="l">
              <a:lnSpc>
                <a:spcPct val="90000"/>
              </a:lnSpc>
              <a:spcBef>
                <a:spcPts val="800"/>
              </a:spcBef>
              <a:spcAft>
                <a:spcPts val="0"/>
              </a:spcAft>
              <a:buSzPts val="1600"/>
              <a:buChar char="•"/>
              <a:defRPr/>
            </a:lvl7pPr>
            <a:lvl8pPr marL="3657600" lvl="7" indent="-330200" algn="l">
              <a:lnSpc>
                <a:spcPct val="90000"/>
              </a:lnSpc>
              <a:spcBef>
                <a:spcPts val="800"/>
              </a:spcBef>
              <a:spcAft>
                <a:spcPts val="0"/>
              </a:spcAft>
              <a:buSzPts val="1600"/>
              <a:buChar char="•"/>
              <a:defRPr/>
            </a:lvl8pPr>
            <a:lvl9pPr marL="4114800" lvl="8" indent="-330200" algn="l">
              <a:lnSpc>
                <a:spcPct val="90000"/>
              </a:lnSpc>
              <a:spcBef>
                <a:spcPts val="800"/>
              </a:spcBef>
              <a:spcAft>
                <a:spcPts val="0"/>
              </a:spcAft>
              <a:buSzPts val="1600"/>
              <a:buChar char="•"/>
              <a:defRPr/>
            </a:lvl9pPr>
          </a:lstStyle>
          <a:p>
            <a:endParaRPr/>
          </a:p>
        </p:txBody>
      </p:sp>
      <p:sp>
        <p:nvSpPr>
          <p:cNvPr id="97" name="Google Shape;97;p12"/>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
          <p:cNvSpPr txBox="1">
            <a:spLocks noGrp="1"/>
          </p:cNvSpPr>
          <p:nvPr>
            <p:ph type="body" idx="1"/>
          </p:nvPr>
        </p:nvSpPr>
        <p:spPr>
          <a:xfrm>
            <a:off x="1218883" y="1706880"/>
            <a:ext cx="5078677" cy="4465320"/>
          </a:xfrm>
          <a:prstGeom prst="rect">
            <a:avLst/>
          </a:prstGeom>
          <a:noFill/>
          <a:ln>
            <a:noFill/>
          </a:ln>
        </p:spPr>
        <p:txBody>
          <a:bodyPr spcFirstLastPara="1" wrap="square" lIns="121875" tIns="60925" rIns="121875" bIns="60925" anchor="t" anchorCtr="0"/>
          <a:lstStyle>
            <a:lvl1pPr marL="457200" lvl="0" indent="-406400" algn="l">
              <a:lnSpc>
                <a:spcPct val="90000"/>
              </a:lnSpc>
              <a:spcBef>
                <a:spcPts val="1600"/>
              </a:spcBef>
              <a:spcAft>
                <a:spcPts val="0"/>
              </a:spcAft>
              <a:buSzPts val="2800"/>
              <a:buChar char="•"/>
              <a:defRPr sz="2800"/>
            </a:lvl1pPr>
            <a:lvl2pPr marL="914400" lvl="1" indent="-350519" algn="l">
              <a:lnSpc>
                <a:spcPct val="90000"/>
              </a:lnSpc>
              <a:spcBef>
                <a:spcPts val="800"/>
              </a:spcBef>
              <a:spcAft>
                <a:spcPts val="0"/>
              </a:spcAft>
              <a:buSzPts val="1920"/>
              <a:buChar char="•"/>
              <a:defRPr sz="2400"/>
            </a:lvl2pPr>
            <a:lvl3pPr marL="1371600" lvl="2" indent="-330200" algn="l">
              <a:lnSpc>
                <a:spcPct val="90000"/>
              </a:lnSpc>
              <a:spcBef>
                <a:spcPts val="800"/>
              </a:spcBef>
              <a:spcAft>
                <a:spcPts val="0"/>
              </a:spcAft>
              <a:buSzPts val="1600"/>
              <a:buChar char="•"/>
              <a:defRPr sz="2000"/>
            </a:lvl3pPr>
            <a:lvl4pPr marL="1828800" lvl="3" indent="-330200" algn="l">
              <a:lnSpc>
                <a:spcPct val="90000"/>
              </a:lnSpc>
              <a:spcBef>
                <a:spcPts val="800"/>
              </a:spcBef>
              <a:spcAft>
                <a:spcPts val="0"/>
              </a:spcAft>
              <a:buSzPts val="1600"/>
              <a:buChar char="•"/>
              <a:defRPr sz="2000"/>
            </a:lvl4pPr>
            <a:lvl5pPr marL="2286000" lvl="4" indent="-330200" algn="l">
              <a:lnSpc>
                <a:spcPct val="90000"/>
              </a:lnSpc>
              <a:spcBef>
                <a:spcPts val="800"/>
              </a:spcBef>
              <a:spcAft>
                <a:spcPts val="0"/>
              </a:spcAft>
              <a:buSzPts val="1600"/>
              <a:buChar char="•"/>
              <a:defRPr sz="2000"/>
            </a:lvl5pPr>
            <a:lvl6pPr marL="2743200" lvl="5" indent="-330200" algn="l">
              <a:lnSpc>
                <a:spcPct val="90000"/>
              </a:lnSpc>
              <a:spcBef>
                <a:spcPts val="800"/>
              </a:spcBef>
              <a:spcAft>
                <a:spcPts val="0"/>
              </a:spcAft>
              <a:buSzPts val="1600"/>
              <a:buChar char="•"/>
              <a:defRPr sz="2000"/>
            </a:lvl6pPr>
            <a:lvl7pPr marL="3200400" lvl="6" indent="-330200" algn="l">
              <a:lnSpc>
                <a:spcPct val="90000"/>
              </a:lnSpc>
              <a:spcBef>
                <a:spcPts val="800"/>
              </a:spcBef>
              <a:spcAft>
                <a:spcPts val="0"/>
              </a:spcAft>
              <a:buSzPts val="1600"/>
              <a:buChar char="•"/>
              <a:defRPr sz="2000"/>
            </a:lvl7pPr>
            <a:lvl8pPr marL="3657600" lvl="7" indent="-330200" algn="l">
              <a:lnSpc>
                <a:spcPct val="90000"/>
              </a:lnSpc>
              <a:spcBef>
                <a:spcPts val="800"/>
              </a:spcBef>
              <a:spcAft>
                <a:spcPts val="0"/>
              </a:spcAft>
              <a:buSzPts val="1600"/>
              <a:buChar char="•"/>
              <a:defRPr sz="2000"/>
            </a:lvl8pPr>
            <a:lvl9pPr marL="4114800" lvl="8" indent="-330200" algn="l">
              <a:lnSpc>
                <a:spcPct val="90000"/>
              </a:lnSpc>
              <a:spcBef>
                <a:spcPts val="800"/>
              </a:spcBef>
              <a:spcAft>
                <a:spcPts val="0"/>
              </a:spcAft>
              <a:buSzPts val="1600"/>
              <a:buChar char="•"/>
              <a:defRPr sz="2000"/>
            </a:lvl9pPr>
          </a:lstStyle>
          <a:p>
            <a:endParaRPr/>
          </a:p>
        </p:txBody>
      </p:sp>
      <p:sp>
        <p:nvSpPr>
          <p:cNvPr id="36" name="Google Shape;36;p3"/>
          <p:cNvSpPr txBox="1">
            <a:spLocks noGrp="1"/>
          </p:cNvSpPr>
          <p:nvPr>
            <p:ph type="body" idx="2"/>
          </p:nvPr>
        </p:nvSpPr>
        <p:spPr>
          <a:xfrm>
            <a:off x="6500707" y="1706880"/>
            <a:ext cx="5078677" cy="4465320"/>
          </a:xfrm>
          <a:prstGeom prst="rect">
            <a:avLst/>
          </a:prstGeom>
          <a:noFill/>
          <a:ln>
            <a:noFill/>
          </a:ln>
        </p:spPr>
        <p:txBody>
          <a:bodyPr spcFirstLastPara="1" wrap="square" lIns="121875" tIns="60925" rIns="121875" bIns="60925" anchor="t" anchorCtr="0"/>
          <a:lstStyle>
            <a:lvl1pPr marL="457200" lvl="0" indent="-406400" algn="l">
              <a:lnSpc>
                <a:spcPct val="90000"/>
              </a:lnSpc>
              <a:spcBef>
                <a:spcPts val="1600"/>
              </a:spcBef>
              <a:spcAft>
                <a:spcPts val="0"/>
              </a:spcAft>
              <a:buSzPts val="2800"/>
              <a:buChar char="•"/>
              <a:defRPr sz="2800"/>
            </a:lvl1pPr>
            <a:lvl2pPr marL="914400" lvl="1" indent="-350519" algn="l">
              <a:lnSpc>
                <a:spcPct val="90000"/>
              </a:lnSpc>
              <a:spcBef>
                <a:spcPts val="800"/>
              </a:spcBef>
              <a:spcAft>
                <a:spcPts val="0"/>
              </a:spcAft>
              <a:buSzPts val="1920"/>
              <a:buChar char="•"/>
              <a:defRPr sz="2400"/>
            </a:lvl2pPr>
            <a:lvl3pPr marL="1371600" lvl="2" indent="-330200" algn="l">
              <a:lnSpc>
                <a:spcPct val="90000"/>
              </a:lnSpc>
              <a:spcBef>
                <a:spcPts val="800"/>
              </a:spcBef>
              <a:spcAft>
                <a:spcPts val="0"/>
              </a:spcAft>
              <a:buSzPts val="1600"/>
              <a:buChar char="•"/>
              <a:defRPr sz="2000"/>
            </a:lvl3pPr>
            <a:lvl4pPr marL="1828800" lvl="3" indent="-330200" algn="l">
              <a:lnSpc>
                <a:spcPct val="90000"/>
              </a:lnSpc>
              <a:spcBef>
                <a:spcPts val="800"/>
              </a:spcBef>
              <a:spcAft>
                <a:spcPts val="0"/>
              </a:spcAft>
              <a:buSzPts val="1600"/>
              <a:buChar char="•"/>
              <a:defRPr sz="2000"/>
            </a:lvl4pPr>
            <a:lvl5pPr marL="2286000" lvl="4" indent="-330200" algn="l">
              <a:lnSpc>
                <a:spcPct val="90000"/>
              </a:lnSpc>
              <a:spcBef>
                <a:spcPts val="800"/>
              </a:spcBef>
              <a:spcAft>
                <a:spcPts val="0"/>
              </a:spcAft>
              <a:buSzPts val="1600"/>
              <a:buChar char="•"/>
              <a:defRPr sz="2000"/>
            </a:lvl5pPr>
            <a:lvl6pPr marL="2743200" lvl="5" indent="-330200" algn="l">
              <a:lnSpc>
                <a:spcPct val="90000"/>
              </a:lnSpc>
              <a:spcBef>
                <a:spcPts val="800"/>
              </a:spcBef>
              <a:spcAft>
                <a:spcPts val="0"/>
              </a:spcAft>
              <a:buSzPts val="1600"/>
              <a:buChar char="•"/>
              <a:defRPr sz="2000"/>
            </a:lvl6pPr>
            <a:lvl7pPr marL="3200400" lvl="6" indent="-330200" algn="l">
              <a:lnSpc>
                <a:spcPct val="90000"/>
              </a:lnSpc>
              <a:spcBef>
                <a:spcPts val="800"/>
              </a:spcBef>
              <a:spcAft>
                <a:spcPts val="0"/>
              </a:spcAft>
              <a:buSzPts val="1600"/>
              <a:buChar char="•"/>
              <a:defRPr sz="2000"/>
            </a:lvl7pPr>
            <a:lvl8pPr marL="3657600" lvl="7" indent="-330200" algn="l">
              <a:lnSpc>
                <a:spcPct val="90000"/>
              </a:lnSpc>
              <a:spcBef>
                <a:spcPts val="800"/>
              </a:spcBef>
              <a:spcAft>
                <a:spcPts val="0"/>
              </a:spcAft>
              <a:buSzPts val="1600"/>
              <a:buChar char="•"/>
              <a:defRPr sz="2000"/>
            </a:lvl8pPr>
            <a:lvl9pPr marL="4114800" lvl="8" indent="-330200" algn="l">
              <a:lnSpc>
                <a:spcPct val="90000"/>
              </a:lnSpc>
              <a:spcBef>
                <a:spcPts val="800"/>
              </a:spcBef>
              <a:spcAft>
                <a:spcPts val="0"/>
              </a:spcAft>
              <a:buSzPts val="1600"/>
              <a:buChar char="•"/>
              <a:defRPr sz="2000"/>
            </a:lvl9pPr>
          </a:lstStyle>
          <a:p>
            <a:endParaRPr/>
          </a:p>
        </p:txBody>
      </p:sp>
      <p:sp>
        <p:nvSpPr>
          <p:cNvPr id="37" name="Google Shape;37;p3"/>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
          <p:cNvSpPr txBox="1">
            <a:spLocks noGrp="1"/>
          </p:cNvSpPr>
          <p:nvPr>
            <p:ph type="body" idx="1"/>
          </p:nvPr>
        </p:nvSpPr>
        <p:spPr>
          <a:xfrm>
            <a:off x="1218883" y="1701797"/>
            <a:ext cx="10360501" cy="4462272"/>
          </a:xfrm>
          <a:prstGeom prst="rect">
            <a:avLst/>
          </a:prstGeom>
          <a:noFill/>
          <a:ln>
            <a:noFill/>
          </a:ln>
        </p:spPr>
        <p:txBody>
          <a:bodyPr spcFirstLastPara="1" wrap="square" lIns="121875" tIns="60925" rIns="121875" bIns="60925" anchor="t" anchorCtr="0"/>
          <a:lstStyle>
            <a:lvl1pPr marL="457200" lvl="0" indent="-342900" algn="l">
              <a:lnSpc>
                <a:spcPct val="90000"/>
              </a:lnSpc>
              <a:spcBef>
                <a:spcPts val="1600"/>
              </a:spcBef>
              <a:spcAft>
                <a:spcPts val="0"/>
              </a:spcAft>
              <a:buSzPts val="1800"/>
              <a:buChar char="•"/>
              <a:defRPr/>
            </a:lvl1pPr>
            <a:lvl2pPr marL="914400" lvl="1" indent="-320040" algn="l">
              <a:lnSpc>
                <a:spcPct val="90000"/>
              </a:lnSpc>
              <a:spcBef>
                <a:spcPts val="8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30200" algn="l">
              <a:lnSpc>
                <a:spcPct val="90000"/>
              </a:lnSpc>
              <a:spcBef>
                <a:spcPts val="800"/>
              </a:spcBef>
              <a:spcAft>
                <a:spcPts val="0"/>
              </a:spcAft>
              <a:buSzPts val="1600"/>
              <a:buChar char="•"/>
              <a:defRPr/>
            </a:lvl5pPr>
            <a:lvl6pPr marL="2743200" lvl="5" indent="-330200" algn="l">
              <a:lnSpc>
                <a:spcPct val="90000"/>
              </a:lnSpc>
              <a:spcBef>
                <a:spcPts val="800"/>
              </a:spcBef>
              <a:spcAft>
                <a:spcPts val="0"/>
              </a:spcAft>
              <a:buSzPts val="1600"/>
              <a:buChar char="•"/>
              <a:defRPr/>
            </a:lvl6pPr>
            <a:lvl7pPr marL="3200400" lvl="6" indent="-330200" algn="l">
              <a:lnSpc>
                <a:spcPct val="90000"/>
              </a:lnSpc>
              <a:spcBef>
                <a:spcPts val="800"/>
              </a:spcBef>
              <a:spcAft>
                <a:spcPts val="0"/>
              </a:spcAft>
              <a:buSzPts val="1600"/>
              <a:buChar char="•"/>
              <a:defRPr/>
            </a:lvl7pPr>
            <a:lvl8pPr marL="3657600" lvl="7" indent="-330200" algn="l">
              <a:lnSpc>
                <a:spcPct val="90000"/>
              </a:lnSpc>
              <a:spcBef>
                <a:spcPts val="800"/>
              </a:spcBef>
              <a:spcAft>
                <a:spcPts val="0"/>
              </a:spcAft>
              <a:buSzPts val="1600"/>
              <a:buChar char="•"/>
              <a:defRPr/>
            </a:lvl8pPr>
            <a:lvl9pPr marL="4114800" lvl="8" indent="-330200" algn="l">
              <a:lnSpc>
                <a:spcPct val="90000"/>
              </a:lnSpc>
              <a:spcBef>
                <a:spcPts val="800"/>
              </a:spcBef>
              <a:spcAft>
                <a:spcPts val="0"/>
              </a:spcAft>
              <a:buSzPts val="1600"/>
              <a:buChar char="•"/>
              <a:defRPr/>
            </a:lvl9pPr>
          </a:lstStyle>
          <a:p>
            <a:endParaRPr/>
          </a:p>
        </p:txBody>
      </p:sp>
      <p:sp>
        <p:nvSpPr>
          <p:cNvPr id="43" name="Google Shape;43;p4"/>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1218882" y="1701800"/>
            <a:ext cx="4062942" cy="2438400"/>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accent1"/>
              </a:buClr>
              <a:buSzPts val="2800"/>
              <a:buFont typeface="Calibri"/>
              <a:buNone/>
              <a:defRPr sz="2800" b="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body" idx="1"/>
          </p:nvPr>
        </p:nvSpPr>
        <p:spPr>
          <a:xfrm>
            <a:off x="1218882" y="4241800"/>
            <a:ext cx="4062942" cy="1930400"/>
          </a:xfrm>
          <a:prstGeom prst="rect">
            <a:avLst/>
          </a:prstGeom>
          <a:noFill/>
          <a:ln>
            <a:noFill/>
          </a:ln>
        </p:spPr>
        <p:txBody>
          <a:bodyPr spcFirstLastPara="1" wrap="square" lIns="121875" tIns="60925" rIns="121875" bIns="60925" anchor="t" anchorCtr="0"/>
          <a:lstStyle>
            <a:lvl1pPr marL="457200" lvl="0" indent="-228600" algn="l">
              <a:lnSpc>
                <a:spcPct val="90000"/>
              </a:lnSpc>
              <a:spcBef>
                <a:spcPts val="1600"/>
              </a:spcBef>
              <a:spcAft>
                <a:spcPts val="0"/>
              </a:spcAft>
              <a:buSzPts val="2000"/>
              <a:buNone/>
              <a:defRPr sz="2000"/>
            </a:lvl1pPr>
            <a:lvl2pPr marL="914400" lvl="1" indent="-228600" algn="l">
              <a:lnSpc>
                <a:spcPct val="90000"/>
              </a:lnSpc>
              <a:spcBef>
                <a:spcPts val="800"/>
              </a:spcBef>
              <a:spcAft>
                <a:spcPts val="0"/>
              </a:spcAft>
              <a:buSzPts val="1280"/>
              <a:buNone/>
              <a:defRPr sz="1600"/>
            </a:lvl2pPr>
            <a:lvl3pPr marL="1371600" lvl="2" indent="-228600" algn="l">
              <a:lnSpc>
                <a:spcPct val="90000"/>
              </a:lnSpc>
              <a:spcBef>
                <a:spcPts val="800"/>
              </a:spcBef>
              <a:spcAft>
                <a:spcPts val="0"/>
              </a:spcAft>
              <a:buSzPts val="1040"/>
              <a:buNone/>
              <a:defRPr sz="1300"/>
            </a:lvl3pPr>
            <a:lvl4pPr marL="1828800" lvl="3" indent="-228600" algn="l">
              <a:lnSpc>
                <a:spcPct val="90000"/>
              </a:lnSpc>
              <a:spcBef>
                <a:spcPts val="800"/>
              </a:spcBef>
              <a:spcAft>
                <a:spcPts val="0"/>
              </a:spcAft>
              <a:buSzPts val="960"/>
              <a:buNone/>
              <a:defRPr sz="1200"/>
            </a:lvl4pPr>
            <a:lvl5pPr marL="2286000" lvl="4" indent="-228600" algn="l">
              <a:lnSpc>
                <a:spcPct val="90000"/>
              </a:lnSpc>
              <a:spcBef>
                <a:spcPts val="800"/>
              </a:spcBef>
              <a:spcAft>
                <a:spcPts val="0"/>
              </a:spcAft>
              <a:buSzPts val="960"/>
              <a:buNone/>
              <a:defRPr sz="1200"/>
            </a:lvl5pPr>
            <a:lvl6pPr marL="2743200" lvl="5" indent="-228600" algn="l">
              <a:lnSpc>
                <a:spcPct val="90000"/>
              </a:lnSpc>
              <a:spcBef>
                <a:spcPts val="800"/>
              </a:spcBef>
              <a:spcAft>
                <a:spcPts val="0"/>
              </a:spcAft>
              <a:buSzPts val="960"/>
              <a:buNone/>
              <a:defRPr sz="1200"/>
            </a:lvl6pPr>
            <a:lvl7pPr marL="3200400" lvl="6" indent="-228600" algn="l">
              <a:lnSpc>
                <a:spcPct val="90000"/>
              </a:lnSpc>
              <a:spcBef>
                <a:spcPts val="800"/>
              </a:spcBef>
              <a:spcAft>
                <a:spcPts val="0"/>
              </a:spcAft>
              <a:buSzPts val="960"/>
              <a:buNone/>
              <a:defRPr sz="1200"/>
            </a:lvl7pPr>
            <a:lvl8pPr marL="3657600" lvl="7" indent="-228600" algn="l">
              <a:lnSpc>
                <a:spcPct val="90000"/>
              </a:lnSpc>
              <a:spcBef>
                <a:spcPts val="800"/>
              </a:spcBef>
              <a:spcAft>
                <a:spcPts val="0"/>
              </a:spcAft>
              <a:buSzPts val="960"/>
              <a:buNone/>
              <a:defRPr sz="1200"/>
            </a:lvl8pPr>
            <a:lvl9pPr marL="4114800" lvl="8" indent="-228600" algn="l">
              <a:lnSpc>
                <a:spcPct val="90000"/>
              </a:lnSpc>
              <a:spcBef>
                <a:spcPts val="800"/>
              </a:spcBef>
              <a:spcAft>
                <a:spcPts val="0"/>
              </a:spcAft>
              <a:buSzPts val="960"/>
              <a:buNone/>
              <a:defRPr sz="1200"/>
            </a:lvl9pPr>
          </a:lstStyle>
          <a:p>
            <a:endParaRPr/>
          </a:p>
        </p:txBody>
      </p:sp>
      <p:sp>
        <p:nvSpPr>
          <p:cNvPr id="49" name="Google Shape;49;p5" descr="An empty placeholder to add an image. Click on the placeholder and select the image that you wish to add."/>
          <p:cNvSpPr>
            <a:spLocks noGrp="1"/>
          </p:cNvSpPr>
          <p:nvPr>
            <p:ph type="pic" idx="2"/>
          </p:nvPr>
        </p:nvSpPr>
        <p:spPr>
          <a:xfrm>
            <a:off x="5484971" y="584200"/>
            <a:ext cx="6094413" cy="5588000"/>
          </a:xfrm>
          <a:prstGeom prst="rect">
            <a:avLst/>
          </a:prstGeom>
          <a:noFill/>
          <a:ln w="12700" cap="flat" cmpd="sng">
            <a:solidFill>
              <a:srgbClr val="3F3F3F"/>
            </a:solidFill>
            <a:prstDash val="solid"/>
            <a:miter lim="800000"/>
            <a:headEnd type="none" w="sm" len="sm"/>
            <a:tailEnd type="none" w="sm" len="sm"/>
          </a:ln>
        </p:spPr>
        <p:txBody>
          <a:bodyPr spcFirstLastPara="1" wrap="square" lIns="121875" tIns="60925" rIns="121875" bIns="60925" anchor="t" anchorCtr="0"/>
          <a:lstStyle>
            <a:lvl1pPr marR="0" lvl="0" algn="l" rtl="0">
              <a:lnSpc>
                <a:spcPct val="90000"/>
              </a:lnSpc>
              <a:spcBef>
                <a:spcPts val="1600"/>
              </a:spcBef>
              <a:spcAft>
                <a:spcPts val="0"/>
              </a:spcAft>
              <a:buClr>
                <a:schemeClr val="accent1"/>
              </a:buClr>
              <a:buSzPts val="2800"/>
              <a:buFont typeface="Arial"/>
              <a:buNone/>
              <a:defRPr sz="2800" b="0" i="0" u="none" strike="noStrike" cap="none">
                <a:solidFill>
                  <a:schemeClr val="lt1"/>
                </a:solidFill>
                <a:latin typeface="Calibri"/>
                <a:ea typeface="Calibri"/>
                <a:cs typeface="Calibri"/>
                <a:sym typeface="Calibri"/>
              </a:defRPr>
            </a:lvl1pPr>
            <a:lvl2pPr marR="0" lvl="1" algn="l" rtl="0">
              <a:lnSpc>
                <a:spcPct val="90000"/>
              </a:lnSpc>
              <a:spcBef>
                <a:spcPts val="800"/>
              </a:spcBef>
              <a:spcAft>
                <a:spcPts val="0"/>
              </a:spcAft>
              <a:buClr>
                <a:schemeClr val="accent1"/>
              </a:buClr>
              <a:buSzPts val="2960"/>
              <a:buFont typeface="Arial"/>
              <a:buNone/>
              <a:defRPr sz="3700" b="0" i="0" u="none" strike="noStrike" cap="none">
                <a:solidFill>
                  <a:schemeClr val="lt1"/>
                </a:solidFill>
                <a:latin typeface="Calibri"/>
                <a:ea typeface="Calibri"/>
                <a:cs typeface="Calibri"/>
                <a:sym typeface="Calibri"/>
              </a:defRPr>
            </a:lvl2pPr>
            <a:lvl3pPr marR="0" lvl="2" algn="l" rtl="0">
              <a:lnSpc>
                <a:spcPct val="90000"/>
              </a:lnSpc>
              <a:spcBef>
                <a:spcPts val="800"/>
              </a:spcBef>
              <a:spcAft>
                <a:spcPts val="0"/>
              </a:spcAft>
              <a:buClr>
                <a:schemeClr val="accent1"/>
              </a:buClr>
              <a:buSzPts val="2560"/>
              <a:buFont typeface="Arial"/>
              <a:buNone/>
              <a:defRPr sz="3200" b="0" i="0" u="none" strike="noStrike" cap="none">
                <a:solidFill>
                  <a:schemeClr val="lt1"/>
                </a:solidFill>
                <a:latin typeface="Calibri"/>
                <a:ea typeface="Calibri"/>
                <a:cs typeface="Calibri"/>
                <a:sym typeface="Calibri"/>
              </a:defRPr>
            </a:lvl3pPr>
            <a:lvl4pPr marR="0" lvl="3"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4pPr>
            <a:lvl5pPr marR="0" lvl="4"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5pPr>
            <a:lvl6pPr marR="0" lvl="5"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6pPr>
            <a:lvl7pPr marR="0" lvl="6"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7pPr>
            <a:lvl8pPr marR="0" lvl="7"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8pPr>
            <a:lvl9pPr marR="0" lvl="8" algn="l" rtl="0">
              <a:lnSpc>
                <a:spcPct val="90000"/>
              </a:lnSpc>
              <a:spcBef>
                <a:spcPts val="800"/>
              </a:spcBef>
              <a:spcAft>
                <a:spcPts val="0"/>
              </a:spcAft>
              <a:buClr>
                <a:schemeClr val="accent1"/>
              </a:buClr>
              <a:buSzPts val="2160"/>
              <a:buFont typeface="Arial"/>
              <a:buNone/>
              <a:defRPr sz="2700" b="0" i="0" u="none" strike="noStrike" cap="none">
                <a:solidFill>
                  <a:schemeClr val="lt1"/>
                </a:solidFill>
                <a:latin typeface="Calibri"/>
                <a:ea typeface="Calibri"/>
                <a:cs typeface="Calibri"/>
                <a:sym typeface="Calibri"/>
              </a:defRPr>
            </a:lvl9pPr>
          </a:lstStyle>
          <a:p>
            <a:endParaRPr/>
          </a:p>
        </p:txBody>
      </p:sp>
      <p:sp>
        <p:nvSpPr>
          <p:cNvPr id="50" name="Google Shape;50;p5"/>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grpSp>
        <p:nvGrpSpPr>
          <p:cNvPr id="54" name="Google Shape;54;p6"/>
          <p:cNvGrpSpPr/>
          <p:nvPr/>
        </p:nvGrpSpPr>
        <p:grpSpPr>
          <a:xfrm>
            <a:off x="7516443" y="4145281"/>
            <a:ext cx="4686117" cy="2731406"/>
            <a:chOff x="5638800" y="3108960"/>
            <a:chExt cx="3515503" cy="2048555"/>
          </a:xfrm>
        </p:grpSpPr>
        <p:cxnSp>
          <p:nvCxnSpPr>
            <p:cNvPr id="55" name="Google Shape;55;p6"/>
            <p:cNvCxnSpPr/>
            <p:nvPr/>
          </p:nvCxnSpPr>
          <p:spPr>
            <a:xfrm rot="10800000" flipH="1">
              <a:off x="5638800" y="3108960"/>
              <a:ext cx="3515503" cy="2037116"/>
            </a:xfrm>
            <a:prstGeom prst="straightConnector1">
              <a:avLst/>
            </a:prstGeom>
            <a:noFill/>
            <a:ln w="38100" cap="flat" cmpd="sng">
              <a:solidFill>
                <a:srgbClr val="007272"/>
              </a:solidFill>
              <a:prstDash val="solid"/>
              <a:miter lim="800000"/>
              <a:headEnd type="none" w="sm" len="sm"/>
              <a:tailEnd type="none" w="sm" len="sm"/>
            </a:ln>
          </p:spPr>
        </p:cxnSp>
        <p:cxnSp>
          <p:nvCxnSpPr>
            <p:cNvPr id="56" name="Google Shape;56;p6"/>
            <p:cNvCxnSpPr/>
            <p:nvPr/>
          </p:nvCxnSpPr>
          <p:spPr>
            <a:xfrm rot="10800000" flipH="1">
              <a:off x="6004643" y="3333750"/>
              <a:ext cx="3149660" cy="1823765"/>
            </a:xfrm>
            <a:prstGeom prst="straightConnector1">
              <a:avLst/>
            </a:prstGeom>
            <a:noFill/>
            <a:ln w="28575" cap="flat" cmpd="sng">
              <a:solidFill>
                <a:srgbClr val="007272"/>
              </a:solidFill>
              <a:prstDash val="solid"/>
              <a:miter lim="800000"/>
              <a:headEnd type="none" w="sm" len="sm"/>
              <a:tailEnd type="none" w="sm" len="sm"/>
            </a:ln>
          </p:spPr>
        </p:cxnSp>
        <p:cxnSp>
          <p:nvCxnSpPr>
            <p:cNvPr id="57" name="Google Shape;57;p6"/>
            <p:cNvCxnSpPr/>
            <p:nvPr/>
          </p:nvCxnSpPr>
          <p:spPr>
            <a:xfrm rot="10800000" flipH="1">
              <a:off x="6388342" y="3549891"/>
              <a:ext cx="2765961" cy="1600149"/>
            </a:xfrm>
            <a:prstGeom prst="straightConnector1">
              <a:avLst/>
            </a:prstGeom>
            <a:noFill/>
            <a:ln w="25400" cap="flat" cmpd="sng">
              <a:solidFill>
                <a:srgbClr val="004C4C"/>
              </a:solidFill>
              <a:prstDash val="solid"/>
              <a:miter lim="800000"/>
              <a:headEnd type="none" w="sm" len="sm"/>
              <a:tailEnd type="none" w="sm" len="sm"/>
            </a:ln>
          </p:spPr>
        </p:cxnSp>
      </p:grpSp>
      <p:sp>
        <p:nvSpPr>
          <p:cNvPr id="58" name="Google Shape;58;p6"/>
          <p:cNvSpPr txBox="1">
            <a:spLocks noGrp="1"/>
          </p:cNvSpPr>
          <p:nvPr>
            <p:ph type="title"/>
          </p:nvPr>
        </p:nvSpPr>
        <p:spPr>
          <a:xfrm>
            <a:off x="1625177" y="2209801"/>
            <a:ext cx="8938472" cy="2764335"/>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5400"/>
              <a:buFont typeface="Calibri"/>
              <a:buNone/>
              <a:defRPr sz="54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6"/>
          <p:cNvSpPr txBox="1">
            <a:spLocks noGrp="1"/>
          </p:cNvSpPr>
          <p:nvPr>
            <p:ph type="body" idx="1"/>
          </p:nvPr>
        </p:nvSpPr>
        <p:spPr>
          <a:xfrm>
            <a:off x="1625176" y="4951266"/>
            <a:ext cx="7069519" cy="1220933"/>
          </a:xfrm>
          <a:prstGeom prst="rect">
            <a:avLst/>
          </a:prstGeom>
          <a:noFill/>
          <a:ln>
            <a:noFill/>
          </a:ln>
        </p:spPr>
        <p:txBody>
          <a:bodyPr spcFirstLastPara="1" wrap="square" lIns="121875" tIns="60925" rIns="121875" bIns="60925" anchor="t" anchorCtr="0"/>
          <a:lstStyle>
            <a:lvl1pPr marL="457200" lvl="0" indent="-228600" algn="l">
              <a:lnSpc>
                <a:spcPct val="90000"/>
              </a:lnSpc>
              <a:spcBef>
                <a:spcPts val="0"/>
              </a:spcBef>
              <a:spcAft>
                <a:spcPts val="0"/>
              </a:spcAft>
              <a:buSzPts val="2800"/>
              <a:buNone/>
              <a:defRPr sz="2800" cap="none">
                <a:solidFill>
                  <a:schemeClr val="accent1"/>
                </a:solidFill>
              </a:defRPr>
            </a:lvl1pPr>
            <a:lvl2pPr marL="914400" lvl="1" indent="-228600" algn="l">
              <a:lnSpc>
                <a:spcPct val="90000"/>
              </a:lnSpc>
              <a:spcBef>
                <a:spcPts val="800"/>
              </a:spcBef>
              <a:spcAft>
                <a:spcPts val="0"/>
              </a:spcAft>
              <a:buSzPts val="1920"/>
              <a:buNone/>
              <a:defRPr sz="2400">
                <a:solidFill>
                  <a:schemeClr val="lt1"/>
                </a:solidFill>
              </a:defRPr>
            </a:lvl2pPr>
            <a:lvl3pPr marL="1371600" lvl="2" indent="-228600" algn="l">
              <a:lnSpc>
                <a:spcPct val="90000"/>
              </a:lnSpc>
              <a:spcBef>
                <a:spcPts val="800"/>
              </a:spcBef>
              <a:spcAft>
                <a:spcPts val="0"/>
              </a:spcAft>
              <a:buSzPts val="1680"/>
              <a:buNone/>
              <a:defRPr sz="2100">
                <a:solidFill>
                  <a:schemeClr val="lt1"/>
                </a:solidFill>
              </a:defRPr>
            </a:lvl3pPr>
            <a:lvl4pPr marL="1828800" lvl="3" indent="-228600" algn="l">
              <a:lnSpc>
                <a:spcPct val="90000"/>
              </a:lnSpc>
              <a:spcBef>
                <a:spcPts val="800"/>
              </a:spcBef>
              <a:spcAft>
                <a:spcPts val="0"/>
              </a:spcAft>
              <a:buSzPts val="1520"/>
              <a:buNone/>
              <a:defRPr sz="1900">
                <a:solidFill>
                  <a:schemeClr val="lt1"/>
                </a:solidFill>
              </a:defRPr>
            </a:lvl4pPr>
            <a:lvl5pPr marL="2286000" lvl="4" indent="-228600" algn="l">
              <a:lnSpc>
                <a:spcPct val="90000"/>
              </a:lnSpc>
              <a:spcBef>
                <a:spcPts val="800"/>
              </a:spcBef>
              <a:spcAft>
                <a:spcPts val="0"/>
              </a:spcAft>
              <a:buSzPts val="1520"/>
              <a:buNone/>
              <a:defRPr sz="1900">
                <a:solidFill>
                  <a:schemeClr val="lt1"/>
                </a:solidFill>
              </a:defRPr>
            </a:lvl5pPr>
            <a:lvl6pPr marL="2743200" lvl="5" indent="-228600" algn="l">
              <a:lnSpc>
                <a:spcPct val="90000"/>
              </a:lnSpc>
              <a:spcBef>
                <a:spcPts val="800"/>
              </a:spcBef>
              <a:spcAft>
                <a:spcPts val="0"/>
              </a:spcAft>
              <a:buSzPts val="1520"/>
              <a:buNone/>
              <a:defRPr sz="1900">
                <a:solidFill>
                  <a:schemeClr val="lt1"/>
                </a:solidFill>
              </a:defRPr>
            </a:lvl6pPr>
            <a:lvl7pPr marL="3200400" lvl="6" indent="-228600" algn="l">
              <a:lnSpc>
                <a:spcPct val="90000"/>
              </a:lnSpc>
              <a:spcBef>
                <a:spcPts val="800"/>
              </a:spcBef>
              <a:spcAft>
                <a:spcPts val="0"/>
              </a:spcAft>
              <a:buSzPts val="1520"/>
              <a:buNone/>
              <a:defRPr sz="1900">
                <a:solidFill>
                  <a:schemeClr val="lt1"/>
                </a:solidFill>
              </a:defRPr>
            </a:lvl7pPr>
            <a:lvl8pPr marL="3657600" lvl="7" indent="-228600" algn="l">
              <a:lnSpc>
                <a:spcPct val="90000"/>
              </a:lnSpc>
              <a:spcBef>
                <a:spcPts val="800"/>
              </a:spcBef>
              <a:spcAft>
                <a:spcPts val="0"/>
              </a:spcAft>
              <a:buSzPts val="1520"/>
              <a:buNone/>
              <a:defRPr sz="1900">
                <a:solidFill>
                  <a:schemeClr val="lt1"/>
                </a:solidFill>
              </a:defRPr>
            </a:lvl8pPr>
            <a:lvl9pPr marL="4114800" lvl="8" indent="-228600" algn="l">
              <a:lnSpc>
                <a:spcPct val="90000"/>
              </a:lnSpc>
              <a:spcBef>
                <a:spcPts val="800"/>
              </a:spcBef>
              <a:spcAft>
                <a:spcPts val="0"/>
              </a:spcAft>
              <a:buSzPts val="1520"/>
              <a:buNone/>
              <a:defRPr sz="1900">
                <a:solidFill>
                  <a:schemeClr val="lt1"/>
                </a:solidFill>
              </a:defRPr>
            </a:lvl9pPr>
          </a:lstStyle>
          <a:p>
            <a:endParaRPr/>
          </a:p>
        </p:txBody>
      </p:sp>
      <p:sp>
        <p:nvSpPr>
          <p:cNvPr id="60" name="Google Shape;60;p6"/>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txBox="1">
            <a:spLocks noGrp="1"/>
          </p:cNvSpPr>
          <p:nvPr>
            <p:ph type="body" idx="1"/>
          </p:nvPr>
        </p:nvSpPr>
        <p:spPr>
          <a:xfrm>
            <a:off x="1218883" y="1701800"/>
            <a:ext cx="5082740" cy="914400"/>
          </a:xfrm>
          <a:prstGeom prst="rect">
            <a:avLst/>
          </a:prstGeom>
          <a:noFill/>
          <a:ln>
            <a:noFill/>
          </a:ln>
        </p:spPr>
        <p:txBody>
          <a:bodyPr spcFirstLastPara="1" wrap="square" lIns="121875" tIns="60925" rIns="121875" bIns="60925" anchor="b" anchorCtr="0"/>
          <a:lstStyle>
            <a:lvl1pPr marL="457200" lvl="0" indent="-228600" algn="l">
              <a:lnSpc>
                <a:spcPct val="90000"/>
              </a:lnSpc>
              <a:spcBef>
                <a:spcPts val="0"/>
              </a:spcBef>
              <a:spcAft>
                <a:spcPts val="0"/>
              </a:spcAft>
              <a:buSzPts val="2800"/>
              <a:buNone/>
              <a:defRPr sz="2800" b="0" cap="none">
                <a:solidFill>
                  <a:schemeClr val="accent1"/>
                </a:solidFill>
              </a:defRPr>
            </a:lvl1pPr>
            <a:lvl2pPr marL="914400" lvl="1" indent="-228600" algn="l">
              <a:lnSpc>
                <a:spcPct val="90000"/>
              </a:lnSpc>
              <a:spcBef>
                <a:spcPts val="800"/>
              </a:spcBef>
              <a:spcAft>
                <a:spcPts val="0"/>
              </a:spcAft>
              <a:buSzPts val="2160"/>
              <a:buNone/>
              <a:defRPr sz="2700" b="1"/>
            </a:lvl2pPr>
            <a:lvl3pPr marL="1371600" lvl="2" indent="-228600" algn="l">
              <a:lnSpc>
                <a:spcPct val="90000"/>
              </a:lnSpc>
              <a:spcBef>
                <a:spcPts val="800"/>
              </a:spcBef>
              <a:spcAft>
                <a:spcPts val="0"/>
              </a:spcAft>
              <a:buSzPts val="1920"/>
              <a:buNone/>
              <a:defRPr sz="2400" b="1"/>
            </a:lvl3pPr>
            <a:lvl4pPr marL="1828800" lvl="3" indent="-228600" algn="l">
              <a:lnSpc>
                <a:spcPct val="90000"/>
              </a:lnSpc>
              <a:spcBef>
                <a:spcPts val="800"/>
              </a:spcBef>
              <a:spcAft>
                <a:spcPts val="0"/>
              </a:spcAft>
              <a:buSzPts val="1680"/>
              <a:buNone/>
              <a:defRPr sz="2100" b="1"/>
            </a:lvl4pPr>
            <a:lvl5pPr marL="2286000" lvl="4" indent="-228600" algn="l">
              <a:lnSpc>
                <a:spcPct val="90000"/>
              </a:lnSpc>
              <a:spcBef>
                <a:spcPts val="800"/>
              </a:spcBef>
              <a:spcAft>
                <a:spcPts val="0"/>
              </a:spcAft>
              <a:buSzPts val="1680"/>
              <a:buNone/>
              <a:defRPr sz="2100" b="1"/>
            </a:lvl5pPr>
            <a:lvl6pPr marL="2743200" lvl="5" indent="-228600" algn="l">
              <a:lnSpc>
                <a:spcPct val="90000"/>
              </a:lnSpc>
              <a:spcBef>
                <a:spcPts val="800"/>
              </a:spcBef>
              <a:spcAft>
                <a:spcPts val="0"/>
              </a:spcAft>
              <a:buSzPts val="1680"/>
              <a:buNone/>
              <a:defRPr sz="2100" b="1"/>
            </a:lvl6pPr>
            <a:lvl7pPr marL="3200400" lvl="6" indent="-228600" algn="l">
              <a:lnSpc>
                <a:spcPct val="90000"/>
              </a:lnSpc>
              <a:spcBef>
                <a:spcPts val="800"/>
              </a:spcBef>
              <a:spcAft>
                <a:spcPts val="0"/>
              </a:spcAft>
              <a:buSzPts val="1680"/>
              <a:buNone/>
              <a:defRPr sz="2100" b="1"/>
            </a:lvl7pPr>
            <a:lvl8pPr marL="3657600" lvl="7" indent="-228600" algn="l">
              <a:lnSpc>
                <a:spcPct val="90000"/>
              </a:lnSpc>
              <a:spcBef>
                <a:spcPts val="800"/>
              </a:spcBef>
              <a:spcAft>
                <a:spcPts val="0"/>
              </a:spcAft>
              <a:buSzPts val="1680"/>
              <a:buNone/>
              <a:defRPr sz="2100" b="1"/>
            </a:lvl8pPr>
            <a:lvl9pPr marL="4114800" lvl="8" indent="-228600" algn="l">
              <a:lnSpc>
                <a:spcPct val="90000"/>
              </a:lnSpc>
              <a:spcBef>
                <a:spcPts val="800"/>
              </a:spcBef>
              <a:spcAft>
                <a:spcPts val="0"/>
              </a:spcAft>
              <a:buSzPts val="1680"/>
              <a:buNone/>
              <a:defRPr sz="2100" b="1"/>
            </a:lvl9pPr>
          </a:lstStyle>
          <a:p>
            <a:endParaRPr/>
          </a:p>
        </p:txBody>
      </p:sp>
      <p:sp>
        <p:nvSpPr>
          <p:cNvPr id="66" name="Google Shape;66;p7"/>
          <p:cNvSpPr txBox="1">
            <a:spLocks noGrp="1"/>
          </p:cNvSpPr>
          <p:nvPr>
            <p:ph type="body" idx="2"/>
          </p:nvPr>
        </p:nvSpPr>
        <p:spPr>
          <a:xfrm>
            <a:off x="1218883" y="2717800"/>
            <a:ext cx="5078677" cy="3454400"/>
          </a:xfrm>
          <a:prstGeom prst="rect">
            <a:avLst/>
          </a:prstGeom>
          <a:noFill/>
          <a:ln>
            <a:noFill/>
          </a:ln>
        </p:spPr>
        <p:txBody>
          <a:bodyPr spcFirstLastPara="1" wrap="square" lIns="121875" tIns="60925" rIns="121875" bIns="60925" anchor="t" anchorCtr="0"/>
          <a:lstStyle>
            <a:lvl1pPr marL="457200" lvl="0" indent="-406400" algn="l">
              <a:lnSpc>
                <a:spcPct val="90000"/>
              </a:lnSpc>
              <a:spcBef>
                <a:spcPts val="1600"/>
              </a:spcBef>
              <a:spcAft>
                <a:spcPts val="0"/>
              </a:spcAft>
              <a:buSzPts val="2800"/>
              <a:buChar char="•"/>
              <a:defRPr sz="2800"/>
            </a:lvl1pPr>
            <a:lvl2pPr marL="914400" lvl="1" indent="-350519" algn="l">
              <a:lnSpc>
                <a:spcPct val="90000"/>
              </a:lnSpc>
              <a:spcBef>
                <a:spcPts val="800"/>
              </a:spcBef>
              <a:spcAft>
                <a:spcPts val="0"/>
              </a:spcAft>
              <a:buSzPts val="1920"/>
              <a:buChar char="•"/>
              <a:defRPr sz="2400"/>
            </a:lvl2pPr>
            <a:lvl3pPr marL="1371600" lvl="2" indent="-330200" algn="l">
              <a:lnSpc>
                <a:spcPct val="90000"/>
              </a:lnSpc>
              <a:spcBef>
                <a:spcPts val="800"/>
              </a:spcBef>
              <a:spcAft>
                <a:spcPts val="0"/>
              </a:spcAft>
              <a:buSzPts val="1600"/>
              <a:buChar char="•"/>
              <a:defRPr sz="2000"/>
            </a:lvl3pPr>
            <a:lvl4pPr marL="1828800" lvl="3" indent="-330200" algn="l">
              <a:lnSpc>
                <a:spcPct val="90000"/>
              </a:lnSpc>
              <a:spcBef>
                <a:spcPts val="800"/>
              </a:spcBef>
              <a:spcAft>
                <a:spcPts val="0"/>
              </a:spcAft>
              <a:buSzPts val="1600"/>
              <a:buChar char="•"/>
              <a:defRPr sz="2000"/>
            </a:lvl4pPr>
            <a:lvl5pPr marL="2286000" lvl="4" indent="-330200" algn="l">
              <a:lnSpc>
                <a:spcPct val="90000"/>
              </a:lnSpc>
              <a:spcBef>
                <a:spcPts val="800"/>
              </a:spcBef>
              <a:spcAft>
                <a:spcPts val="0"/>
              </a:spcAft>
              <a:buSzPts val="1600"/>
              <a:buChar char="•"/>
              <a:defRPr sz="2000"/>
            </a:lvl5pPr>
            <a:lvl6pPr marL="2743200" lvl="5" indent="-330200" algn="l">
              <a:lnSpc>
                <a:spcPct val="90000"/>
              </a:lnSpc>
              <a:spcBef>
                <a:spcPts val="800"/>
              </a:spcBef>
              <a:spcAft>
                <a:spcPts val="0"/>
              </a:spcAft>
              <a:buSzPts val="1600"/>
              <a:buChar char="•"/>
              <a:defRPr sz="2000"/>
            </a:lvl6pPr>
            <a:lvl7pPr marL="3200400" lvl="6" indent="-330200" algn="l">
              <a:lnSpc>
                <a:spcPct val="90000"/>
              </a:lnSpc>
              <a:spcBef>
                <a:spcPts val="800"/>
              </a:spcBef>
              <a:spcAft>
                <a:spcPts val="0"/>
              </a:spcAft>
              <a:buSzPts val="1600"/>
              <a:buChar char="•"/>
              <a:defRPr sz="2000"/>
            </a:lvl7pPr>
            <a:lvl8pPr marL="3657600" lvl="7" indent="-330200" algn="l">
              <a:lnSpc>
                <a:spcPct val="90000"/>
              </a:lnSpc>
              <a:spcBef>
                <a:spcPts val="800"/>
              </a:spcBef>
              <a:spcAft>
                <a:spcPts val="0"/>
              </a:spcAft>
              <a:buSzPts val="1600"/>
              <a:buChar char="•"/>
              <a:defRPr sz="2000"/>
            </a:lvl8pPr>
            <a:lvl9pPr marL="4114800" lvl="8" indent="-330200" algn="l">
              <a:lnSpc>
                <a:spcPct val="90000"/>
              </a:lnSpc>
              <a:spcBef>
                <a:spcPts val="800"/>
              </a:spcBef>
              <a:spcAft>
                <a:spcPts val="0"/>
              </a:spcAft>
              <a:buSzPts val="1600"/>
              <a:buChar char="•"/>
              <a:defRPr sz="2000"/>
            </a:lvl9pPr>
          </a:lstStyle>
          <a:p>
            <a:endParaRPr/>
          </a:p>
        </p:txBody>
      </p:sp>
      <p:sp>
        <p:nvSpPr>
          <p:cNvPr id="67" name="Google Shape;67;p7"/>
          <p:cNvSpPr txBox="1">
            <a:spLocks noGrp="1"/>
          </p:cNvSpPr>
          <p:nvPr>
            <p:ph type="body" idx="3"/>
          </p:nvPr>
        </p:nvSpPr>
        <p:spPr>
          <a:xfrm>
            <a:off x="6496644" y="1701800"/>
            <a:ext cx="5082740" cy="914400"/>
          </a:xfrm>
          <a:prstGeom prst="rect">
            <a:avLst/>
          </a:prstGeom>
          <a:noFill/>
          <a:ln>
            <a:noFill/>
          </a:ln>
        </p:spPr>
        <p:txBody>
          <a:bodyPr spcFirstLastPara="1" wrap="square" lIns="121875" tIns="60925" rIns="121875" bIns="60925" anchor="b" anchorCtr="0"/>
          <a:lstStyle>
            <a:lvl1pPr marL="457200" lvl="0" indent="-228600" algn="l">
              <a:lnSpc>
                <a:spcPct val="90000"/>
              </a:lnSpc>
              <a:spcBef>
                <a:spcPts val="0"/>
              </a:spcBef>
              <a:spcAft>
                <a:spcPts val="0"/>
              </a:spcAft>
              <a:buSzPts val="2800"/>
              <a:buNone/>
              <a:defRPr sz="2800" b="0" cap="none">
                <a:solidFill>
                  <a:schemeClr val="accent1"/>
                </a:solidFill>
              </a:defRPr>
            </a:lvl1pPr>
            <a:lvl2pPr marL="914400" lvl="1" indent="-228600" algn="l">
              <a:lnSpc>
                <a:spcPct val="90000"/>
              </a:lnSpc>
              <a:spcBef>
                <a:spcPts val="800"/>
              </a:spcBef>
              <a:spcAft>
                <a:spcPts val="0"/>
              </a:spcAft>
              <a:buSzPts val="2160"/>
              <a:buNone/>
              <a:defRPr sz="2700" b="1"/>
            </a:lvl2pPr>
            <a:lvl3pPr marL="1371600" lvl="2" indent="-228600" algn="l">
              <a:lnSpc>
                <a:spcPct val="90000"/>
              </a:lnSpc>
              <a:spcBef>
                <a:spcPts val="800"/>
              </a:spcBef>
              <a:spcAft>
                <a:spcPts val="0"/>
              </a:spcAft>
              <a:buSzPts val="1920"/>
              <a:buNone/>
              <a:defRPr sz="2400" b="1"/>
            </a:lvl3pPr>
            <a:lvl4pPr marL="1828800" lvl="3" indent="-228600" algn="l">
              <a:lnSpc>
                <a:spcPct val="90000"/>
              </a:lnSpc>
              <a:spcBef>
                <a:spcPts val="800"/>
              </a:spcBef>
              <a:spcAft>
                <a:spcPts val="0"/>
              </a:spcAft>
              <a:buSzPts val="1680"/>
              <a:buNone/>
              <a:defRPr sz="2100" b="1"/>
            </a:lvl4pPr>
            <a:lvl5pPr marL="2286000" lvl="4" indent="-228600" algn="l">
              <a:lnSpc>
                <a:spcPct val="90000"/>
              </a:lnSpc>
              <a:spcBef>
                <a:spcPts val="800"/>
              </a:spcBef>
              <a:spcAft>
                <a:spcPts val="0"/>
              </a:spcAft>
              <a:buSzPts val="1680"/>
              <a:buNone/>
              <a:defRPr sz="2100" b="1"/>
            </a:lvl5pPr>
            <a:lvl6pPr marL="2743200" lvl="5" indent="-228600" algn="l">
              <a:lnSpc>
                <a:spcPct val="90000"/>
              </a:lnSpc>
              <a:spcBef>
                <a:spcPts val="800"/>
              </a:spcBef>
              <a:spcAft>
                <a:spcPts val="0"/>
              </a:spcAft>
              <a:buSzPts val="1680"/>
              <a:buNone/>
              <a:defRPr sz="2100" b="1"/>
            </a:lvl6pPr>
            <a:lvl7pPr marL="3200400" lvl="6" indent="-228600" algn="l">
              <a:lnSpc>
                <a:spcPct val="90000"/>
              </a:lnSpc>
              <a:spcBef>
                <a:spcPts val="800"/>
              </a:spcBef>
              <a:spcAft>
                <a:spcPts val="0"/>
              </a:spcAft>
              <a:buSzPts val="1680"/>
              <a:buNone/>
              <a:defRPr sz="2100" b="1"/>
            </a:lvl7pPr>
            <a:lvl8pPr marL="3657600" lvl="7" indent="-228600" algn="l">
              <a:lnSpc>
                <a:spcPct val="90000"/>
              </a:lnSpc>
              <a:spcBef>
                <a:spcPts val="800"/>
              </a:spcBef>
              <a:spcAft>
                <a:spcPts val="0"/>
              </a:spcAft>
              <a:buSzPts val="1680"/>
              <a:buNone/>
              <a:defRPr sz="2100" b="1"/>
            </a:lvl8pPr>
            <a:lvl9pPr marL="4114800" lvl="8" indent="-228600" algn="l">
              <a:lnSpc>
                <a:spcPct val="90000"/>
              </a:lnSpc>
              <a:spcBef>
                <a:spcPts val="800"/>
              </a:spcBef>
              <a:spcAft>
                <a:spcPts val="0"/>
              </a:spcAft>
              <a:buSzPts val="1680"/>
              <a:buNone/>
              <a:defRPr sz="2100" b="1"/>
            </a:lvl9pPr>
          </a:lstStyle>
          <a:p>
            <a:endParaRPr/>
          </a:p>
        </p:txBody>
      </p:sp>
      <p:sp>
        <p:nvSpPr>
          <p:cNvPr id="68" name="Google Shape;68;p7"/>
          <p:cNvSpPr txBox="1">
            <a:spLocks noGrp="1"/>
          </p:cNvSpPr>
          <p:nvPr>
            <p:ph type="body" idx="4"/>
          </p:nvPr>
        </p:nvSpPr>
        <p:spPr>
          <a:xfrm>
            <a:off x="6500707" y="2717800"/>
            <a:ext cx="5078677" cy="3454400"/>
          </a:xfrm>
          <a:prstGeom prst="rect">
            <a:avLst/>
          </a:prstGeom>
          <a:noFill/>
          <a:ln>
            <a:noFill/>
          </a:ln>
        </p:spPr>
        <p:txBody>
          <a:bodyPr spcFirstLastPara="1" wrap="square" lIns="121875" tIns="60925" rIns="121875" bIns="60925" anchor="t" anchorCtr="0"/>
          <a:lstStyle>
            <a:lvl1pPr marL="457200" lvl="0" indent="-406400" algn="l">
              <a:lnSpc>
                <a:spcPct val="90000"/>
              </a:lnSpc>
              <a:spcBef>
                <a:spcPts val="1600"/>
              </a:spcBef>
              <a:spcAft>
                <a:spcPts val="0"/>
              </a:spcAft>
              <a:buSzPts val="2800"/>
              <a:buChar char="•"/>
              <a:defRPr sz="2800"/>
            </a:lvl1pPr>
            <a:lvl2pPr marL="914400" lvl="1" indent="-350519" algn="l">
              <a:lnSpc>
                <a:spcPct val="90000"/>
              </a:lnSpc>
              <a:spcBef>
                <a:spcPts val="800"/>
              </a:spcBef>
              <a:spcAft>
                <a:spcPts val="0"/>
              </a:spcAft>
              <a:buSzPts val="1920"/>
              <a:buChar char="•"/>
              <a:defRPr sz="2400"/>
            </a:lvl2pPr>
            <a:lvl3pPr marL="1371600" lvl="2" indent="-330200" algn="l">
              <a:lnSpc>
                <a:spcPct val="90000"/>
              </a:lnSpc>
              <a:spcBef>
                <a:spcPts val="800"/>
              </a:spcBef>
              <a:spcAft>
                <a:spcPts val="0"/>
              </a:spcAft>
              <a:buSzPts val="1600"/>
              <a:buChar char="•"/>
              <a:defRPr sz="2000"/>
            </a:lvl3pPr>
            <a:lvl4pPr marL="1828800" lvl="3" indent="-330200" algn="l">
              <a:lnSpc>
                <a:spcPct val="90000"/>
              </a:lnSpc>
              <a:spcBef>
                <a:spcPts val="800"/>
              </a:spcBef>
              <a:spcAft>
                <a:spcPts val="0"/>
              </a:spcAft>
              <a:buSzPts val="1600"/>
              <a:buChar char="•"/>
              <a:defRPr sz="2000"/>
            </a:lvl4pPr>
            <a:lvl5pPr marL="2286000" lvl="4" indent="-330200" algn="l">
              <a:lnSpc>
                <a:spcPct val="90000"/>
              </a:lnSpc>
              <a:spcBef>
                <a:spcPts val="800"/>
              </a:spcBef>
              <a:spcAft>
                <a:spcPts val="0"/>
              </a:spcAft>
              <a:buSzPts val="1600"/>
              <a:buChar char="•"/>
              <a:defRPr sz="2000"/>
            </a:lvl5pPr>
            <a:lvl6pPr marL="2743200" lvl="5" indent="-330200" algn="l">
              <a:lnSpc>
                <a:spcPct val="90000"/>
              </a:lnSpc>
              <a:spcBef>
                <a:spcPts val="800"/>
              </a:spcBef>
              <a:spcAft>
                <a:spcPts val="0"/>
              </a:spcAft>
              <a:buSzPts val="1600"/>
              <a:buChar char="•"/>
              <a:defRPr sz="2000"/>
            </a:lvl6pPr>
            <a:lvl7pPr marL="3200400" lvl="6" indent="-330200" algn="l">
              <a:lnSpc>
                <a:spcPct val="90000"/>
              </a:lnSpc>
              <a:spcBef>
                <a:spcPts val="800"/>
              </a:spcBef>
              <a:spcAft>
                <a:spcPts val="0"/>
              </a:spcAft>
              <a:buSzPts val="1600"/>
              <a:buChar char="•"/>
              <a:defRPr sz="2000"/>
            </a:lvl7pPr>
            <a:lvl8pPr marL="3657600" lvl="7" indent="-330200" algn="l">
              <a:lnSpc>
                <a:spcPct val="90000"/>
              </a:lnSpc>
              <a:spcBef>
                <a:spcPts val="800"/>
              </a:spcBef>
              <a:spcAft>
                <a:spcPts val="0"/>
              </a:spcAft>
              <a:buSzPts val="1600"/>
              <a:buChar char="•"/>
              <a:defRPr sz="2000"/>
            </a:lvl8pPr>
            <a:lvl9pPr marL="4114800" lvl="8" indent="-330200" algn="l">
              <a:lnSpc>
                <a:spcPct val="90000"/>
              </a:lnSpc>
              <a:spcBef>
                <a:spcPts val="800"/>
              </a:spcBef>
              <a:spcAft>
                <a:spcPts val="0"/>
              </a:spcAft>
              <a:buSzPts val="1600"/>
              <a:buChar char="•"/>
              <a:defRPr sz="2000"/>
            </a:lvl9pPr>
          </a:lstStyle>
          <a:p>
            <a:endParaRPr/>
          </a:p>
        </p:txBody>
      </p:sp>
      <p:sp>
        <p:nvSpPr>
          <p:cNvPr id="69" name="Google Shape;69;p7"/>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9"/>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9"/>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1218882" y="1701800"/>
            <a:ext cx="4062942" cy="2438400"/>
          </a:xfrm>
          <a:prstGeom prst="rect">
            <a:avLst/>
          </a:prstGeom>
          <a:noFill/>
          <a:ln>
            <a:noFill/>
          </a:ln>
        </p:spPr>
        <p:txBody>
          <a:bodyPr spcFirstLastPara="1" wrap="square" lIns="121875" tIns="60925" rIns="121875" bIns="60925" anchor="b" anchorCtr="0"/>
          <a:lstStyle>
            <a:lvl1pPr lvl="0" algn="l">
              <a:lnSpc>
                <a:spcPct val="90000"/>
              </a:lnSpc>
              <a:spcBef>
                <a:spcPts val="0"/>
              </a:spcBef>
              <a:spcAft>
                <a:spcPts val="0"/>
              </a:spcAft>
              <a:buClr>
                <a:schemeClr val="accent1"/>
              </a:buClr>
              <a:buSzPts val="2800"/>
              <a:buFont typeface="Calibri"/>
              <a:buNone/>
              <a:defRPr sz="2800" b="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txBox="1">
            <a:spLocks noGrp="1"/>
          </p:cNvSpPr>
          <p:nvPr>
            <p:ph type="body" idx="1"/>
          </p:nvPr>
        </p:nvSpPr>
        <p:spPr>
          <a:xfrm>
            <a:off x="1218882" y="4241800"/>
            <a:ext cx="4062942" cy="1930400"/>
          </a:xfrm>
          <a:prstGeom prst="rect">
            <a:avLst/>
          </a:prstGeom>
          <a:noFill/>
          <a:ln>
            <a:noFill/>
          </a:ln>
        </p:spPr>
        <p:txBody>
          <a:bodyPr spcFirstLastPara="1" wrap="square" lIns="121875" tIns="60925" rIns="121875" bIns="60925" anchor="t" anchorCtr="0"/>
          <a:lstStyle>
            <a:lvl1pPr marL="457200" lvl="0" indent="-228600" algn="l">
              <a:lnSpc>
                <a:spcPct val="90000"/>
              </a:lnSpc>
              <a:spcBef>
                <a:spcPts val="1600"/>
              </a:spcBef>
              <a:spcAft>
                <a:spcPts val="0"/>
              </a:spcAft>
              <a:buSzPts val="2000"/>
              <a:buNone/>
              <a:defRPr sz="2000"/>
            </a:lvl1pPr>
            <a:lvl2pPr marL="914400" lvl="1" indent="-228600" algn="l">
              <a:lnSpc>
                <a:spcPct val="90000"/>
              </a:lnSpc>
              <a:spcBef>
                <a:spcPts val="800"/>
              </a:spcBef>
              <a:spcAft>
                <a:spcPts val="0"/>
              </a:spcAft>
              <a:buSzPts val="1280"/>
              <a:buNone/>
              <a:defRPr sz="1600"/>
            </a:lvl2pPr>
            <a:lvl3pPr marL="1371600" lvl="2" indent="-228600" algn="l">
              <a:lnSpc>
                <a:spcPct val="90000"/>
              </a:lnSpc>
              <a:spcBef>
                <a:spcPts val="800"/>
              </a:spcBef>
              <a:spcAft>
                <a:spcPts val="0"/>
              </a:spcAft>
              <a:buSzPts val="1040"/>
              <a:buNone/>
              <a:defRPr sz="1300"/>
            </a:lvl3pPr>
            <a:lvl4pPr marL="1828800" lvl="3" indent="-228600" algn="l">
              <a:lnSpc>
                <a:spcPct val="90000"/>
              </a:lnSpc>
              <a:spcBef>
                <a:spcPts val="800"/>
              </a:spcBef>
              <a:spcAft>
                <a:spcPts val="0"/>
              </a:spcAft>
              <a:buSzPts val="960"/>
              <a:buNone/>
              <a:defRPr sz="1200"/>
            </a:lvl4pPr>
            <a:lvl5pPr marL="2286000" lvl="4" indent="-228600" algn="l">
              <a:lnSpc>
                <a:spcPct val="90000"/>
              </a:lnSpc>
              <a:spcBef>
                <a:spcPts val="800"/>
              </a:spcBef>
              <a:spcAft>
                <a:spcPts val="0"/>
              </a:spcAft>
              <a:buSzPts val="960"/>
              <a:buNone/>
              <a:defRPr sz="1200"/>
            </a:lvl5pPr>
            <a:lvl6pPr marL="2743200" lvl="5" indent="-228600" algn="l">
              <a:lnSpc>
                <a:spcPct val="90000"/>
              </a:lnSpc>
              <a:spcBef>
                <a:spcPts val="800"/>
              </a:spcBef>
              <a:spcAft>
                <a:spcPts val="0"/>
              </a:spcAft>
              <a:buSzPts val="960"/>
              <a:buNone/>
              <a:defRPr sz="1200"/>
            </a:lvl6pPr>
            <a:lvl7pPr marL="3200400" lvl="6" indent="-228600" algn="l">
              <a:lnSpc>
                <a:spcPct val="90000"/>
              </a:lnSpc>
              <a:spcBef>
                <a:spcPts val="800"/>
              </a:spcBef>
              <a:spcAft>
                <a:spcPts val="0"/>
              </a:spcAft>
              <a:buSzPts val="960"/>
              <a:buNone/>
              <a:defRPr sz="1200"/>
            </a:lvl7pPr>
            <a:lvl8pPr marL="3657600" lvl="7" indent="-228600" algn="l">
              <a:lnSpc>
                <a:spcPct val="90000"/>
              </a:lnSpc>
              <a:spcBef>
                <a:spcPts val="800"/>
              </a:spcBef>
              <a:spcAft>
                <a:spcPts val="0"/>
              </a:spcAft>
              <a:buSzPts val="960"/>
              <a:buNone/>
              <a:defRPr sz="1200"/>
            </a:lvl8pPr>
            <a:lvl9pPr marL="4114800" lvl="8" indent="-228600" algn="l">
              <a:lnSpc>
                <a:spcPct val="90000"/>
              </a:lnSpc>
              <a:spcBef>
                <a:spcPts val="800"/>
              </a:spcBef>
              <a:spcAft>
                <a:spcPts val="0"/>
              </a:spcAft>
              <a:buSzPts val="960"/>
              <a:buNone/>
              <a:defRPr sz="1200"/>
            </a:lvl9pPr>
          </a:lstStyle>
          <a:p>
            <a:endParaRPr/>
          </a:p>
        </p:txBody>
      </p:sp>
      <p:sp>
        <p:nvSpPr>
          <p:cNvPr id="84" name="Google Shape;84;p10"/>
          <p:cNvSpPr txBox="1">
            <a:spLocks noGrp="1"/>
          </p:cNvSpPr>
          <p:nvPr>
            <p:ph type="body" idx="2"/>
          </p:nvPr>
        </p:nvSpPr>
        <p:spPr>
          <a:xfrm>
            <a:off x="5484971" y="584200"/>
            <a:ext cx="6094413" cy="5588000"/>
          </a:xfrm>
          <a:prstGeom prst="rect">
            <a:avLst/>
          </a:prstGeom>
          <a:noFill/>
          <a:ln>
            <a:noFill/>
          </a:ln>
        </p:spPr>
        <p:txBody>
          <a:bodyPr spcFirstLastPara="1" wrap="square" lIns="121875" tIns="60925" rIns="121875" bIns="60925" anchor="t" anchorCtr="0"/>
          <a:lstStyle>
            <a:lvl1pPr marL="457200" lvl="0" indent="-406400" algn="l">
              <a:lnSpc>
                <a:spcPct val="90000"/>
              </a:lnSpc>
              <a:spcBef>
                <a:spcPts val="1600"/>
              </a:spcBef>
              <a:spcAft>
                <a:spcPts val="0"/>
              </a:spcAft>
              <a:buSzPts val="2800"/>
              <a:buChar char="•"/>
              <a:defRPr sz="2800"/>
            </a:lvl1pPr>
            <a:lvl2pPr marL="914400" lvl="1" indent="-350519" algn="l">
              <a:lnSpc>
                <a:spcPct val="90000"/>
              </a:lnSpc>
              <a:spcBef>
                <a:spcPts val="800"/>
              </a:spcBef>
              <a:spcAft>
                <a:spcPts val="0"/>
              </a:spcAft>
              <a:buSzPts val="1920"/>
              <a:buChar char="•"/>
              <a:defRPr sz="2400"/>
            </a:lvl2pPr>
            <a:lvl3pPr marL="1371600" lvl="2" indent="-330200" algn="l">
              <a:lnSpc>
                <a:spcPct val="90000"/>
              </a:lnSpc>
              <a:spcBef>
                <a:spcPts val="800"/>
              </a:spcBef>
              <a:spcAft>
                <a:spcPts val="0"/>
              </a:spcAft>
              <a:buSzPts val="1600"/>
              <a:buChar char="•"/>
              <a:defRPr sz="2000"/>
            </a:lvl3pPr>
            <a:lvl4pPr marL="1828800" lvl="3" indent="-330200" algn="l">
              <a:lnSpc>
                <a:spcPct val="90000"/>
              </a:lnSpc>
              <a:spcBef>
                <a:spcPts val="800"/>
              </a:spcBef>
              <a:spcAft>
                <a:spcPts val="0"/>
              </a:spcAft>
              <a:buSzPts val="1600"/>
              <a:buChar char="•"/>
              <a:defRPr sz="2000"/>
            </a:lvl4pPr>
            <a:lvl5pPr marL="2286000" lvl="4" indent="-330200" algn="l">
              <a:lnSpc>
                <a:spcPct val="90000"/>
              </a:lnSpc>
              <a:spcBef>
                <a:spcPts val="800"/>
              </a:spcBef>
              <a:spcAft>
                <a:spcPts val="0"/>
              </a:spcAft>
              <a:buSzPts val="1600"/>
              <a:buChar char="•"/>
              <a:defRPr sz="2000"/>
            </a:lvl5pPr>
            <a:lvl6pPr marL="2743200" lvl="5" indent="-330200" algn="l">
              <a:lnSpc>
                <a:spcPct val="90000"/>
              </a:lnSpc>
              <a:spcBef>
                <a:spcPts val="800"/>
              </a:spcBef>
              <a:spcAft>
                <a:spcPts val="0"/>
              </a:spcAft>
              <a:buSzPts val="1600"/>
              <a:buChar char="•"/>
              <a:defRPr sz="2000"/>
            </a:lvl6pPr>
            <a:lvl7pPr marL="3200400" lvl="6" indent="-330200" algn="l">
              <a:lnSpc>
                <a:spcPct val="90000"/>
              </a:lnSpc>
              <a:spcBef>
                <a:spcPts val="800"/>
              </a:spcBef>
              <a:spcAft>
                <a:spcPts val="0"/>
              </a:spcAft>
              <a:buSzPts val="1600"/>
              <a:buChar char="•"/>
              <a:defRPr sz="2000"/>
            </a:lvl7pPr>
            <a:lvl8pPr marL="3657600" lvl="7" indent="-330200" algn="l">
              <a:lnSpc>
                <a:spcPct val="90000"/>
              </a:lnSpc>
              <a:spcBef>
                <a:spcPts val="800"/>
              </a:spcBef>
              <a:spcAft>
                <a:spcPts val="0"/>
              </a:spcAft>
              <a:buSzPts val="1600"/>
              <a:buChar char="•"/>
              <a:defRPr sz="2000"/>
            </a:lvl8pPr>
            <a:lvl9pPr marL="4114800" lvl="8" indent="-330200" algn="l">
              <a:lnSpc>
                <a:spcPct val="90000"/>
              </a:lnSpc>
              <a:spcBef>
                <a:spcPts val="800"/>
              </a:spcBef>
              <a:spcAft>
                <a:spcPts val="0"/>
              </a:spcAft>
              <a:buSzPts val="1600"/>
              <a:buChar char="•"/>
              <a:defRPr sz="2000"/>
            </a:lvl9pPr>
          </a:lstStyle>
          <a:p>
            <a:endParaRPr/>
          </a:p>
        </p:txBody>
      </p:sp>
      <p:sp>
        <p:nvSpPr>
          <p:cNvPr id="85" name="Google Shape;85;p10"/>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85000">
              <a:srgbClr val="0D172F"/>
            </a:gs>
            <a:gs pos="100000">
              <a:srgbClr val="122041"/>
            </a:gs>
          </a:gsLst>
          <a:lin ang="3600000" scaled="0"/>
        </a:gra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5870" y="-3174"/>
            <a:ext cx="819993" cy="5229225"/>
            <a:chOff x="-11906" y="-2381"/>
            <a:chExt cx="615155" cy="3921919"/>
          </a:xfrm>
        </p:grpSpPr>
        <p:sp>
          <p:nvSpPr>
            <p:cNvPr id="11" name="Google Shape;11;p1"/>
            <p:cNvSpPr/>
            <p:nvPr/>
          </p:nvSpPr>
          <p:spPr>
            <a:xfrm>
              <a:off x="-9526" y="0"/>
              <a:ext cx="612775" cy="3919538"/>
            </a:xfrm>
            <a:custGeom>
              <a:avLst/>
              <a:gdLst/>
              <a:ahLst/>
              <a:cxnLst/>
              <a:rect l="l" t="t" r="r" b="b"/>
              <a:pathLst>
                <a:path w="612775" h="3919538" extrusionOk="0">
                  <a:moveTo>
                    <a:pt x="0" y="3919538"/>
                  </a:moveTo>
                  <a:lnTo>
                    <a:pt x="612775" y="2984500"/>
                  </a:lnTo>
                  <a:lnTo>
                    <a:pt x="612775" y="0"/>
                  </a:lnTo>
                </a:path>
              </a:pathLst>
            </a:custGeom>
            <a:noFill/>
            <a:ln w="38100" cap="flat" cmpd="sng">
              <a:solidFill>
                <a:srgbClr val="0072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2" name="Google Shape;12;p1"/>
            <p:cNvSpPr/>
            <p:nvPr/>
          </p:nvSpPr>
          <p:spPr>
            <a:xfrm>
              <a:off x="-11906" y="0"/>
              <a:ext cx="410751" cy="3421856"/>
            </a:xfrm>
            <a:custGeom>
              <a:avLst/>
              <a:gdLst/>
              <a:ahLst/>
              <a:cxnLst/>
              <a:rect l="l" t="t" r="r" b="b"/>
              <a:pathLst>
                <a:path w="410751" h="3421856" extrusionOk="0">
                  <a:moveTo>
                    <a:pt x="0" y="3421856"/>
                  </a:moveTo>
                  <a:lnTo>
                    <a:pt x="410751" y="2798680"/>
                  </a:lnTo>
                  <a:lnTo>
                    <a:pt x="409575" y="0"/>
                  </a:lnTo>
                </a:path>
              </a:pathLst>
            </a:custGeom>
            <a:noFill/>
            <a:ln w="28575" cap="flat" cmpd="sng">
              <a:solidFill>
                <a:srgbClr val="0072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3" name="Google Shape;13;p1"/>
            <p:cNvSpPr/>
            <p:nvPr/>
          </p:nvSpPr>
          <p:spPr>
            <a:xfrm>
              <a:off x="-7144" y="-2381"/>
              <a:ext cx="238919" cy="2976561"/>
            </a:xfrm>
            <a:custGeom>
              <a:avLst/>
              <a:gdLst/>
              <a:ahLst/>
              <a:cxnLst/>
              <a:rect l="l" t="t" r="r" b="b"/>
              <a:pathLst>
                <a:path w="238919" h="2976561" extrusionOk="0">
                  <a:moveTo>
                    <a:pt x="0" y="2976561"/>
                  </a:moveTo>
                  <a:lnTo>
                    <a:pt x="238919" y="2616170"/>
                  </a:lnTo>
                  <a:cubicBezTo>
                    <a:pt x="238654" y="1744113"/>
                    <a:pt x="238390" y="872057"/>
                    <a:pt x="238125" y="0"/>
                  </a:cubicBezTo>
                </a:path>
              </a:pathLst>
            </a:custGeom>
            <a:noFill/>
            <a:ln w="25400" cap="flat" cmpd="sng">
              <a:solidFill>
                <a:srgbClr val="004C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grpSp>
      <p:sp>
        <p:nvSpPr>
          <p:cNvPr id="14" name="Google Shape;14;p1"/>
          <p:cNvSpPr txBox="1">
            <a:spLocks noGrp="1"/>
          </p:cNvSpPr>
          <p:nvPr>
            <p:ph type="title"/>
          </p:nvPr>
        </p:nvSpPr>
        <p:spPr>
          <a:xfrm>
            <a:off x="1218883" y="274637"/>
            <a:ext cx="10360501" cy="1223963"/>
          </a:xfrm>
          <a:prstGeom prst="rect">
            <a:avLst/>
          </a:prstGeom>
          <a:noFill/>
          <a:ln>
            <a:noFill/>
          </a:ln>
        </p:spPr>
        <p:txBody>
          <a:bodyPr spcFirstLastPara="1" wrap="square" lIns="121875" tIns="60925" rIns="121875" bIns="60925" anchor="b" anchorCtr="0"/>
          <a:lstStyle>
            <a:lvl1pPr marR="0" lvl="0" algn="l" rtl="0">
              <a:lnSpc>
                <a:spcPct val="9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
          <p:cNvSpPr txBox="1">
            <a:spLocks noGrp="1"/>
          </p:cNvSpPr>
          <p:nvPr>
            <p:ph type="body" idx="1"/>
          </p:nvPr>
        </p:nvSpPr>
        <p:spPr>
          <a:xfrm>
            <a:off x="1218883" y="1701797"/>
            <a:ext cx="10360501" cy="4462272"/>
          </a:xfrm>
          <a:prstGeom prst="rect">
            <a:avLst/>
          </a:prstGeom>
          <a:noFill/>
          <a:ln>
            <a:noFill/>
          </a:ln>
        </p:spPr>
        <p:txBody>
          <a:bodyPr spcFirstLastPara="1" wrap="square" lIns="121875" tIns="60925" rIns="121875" bIns="60925" anchor="t" anchorCtr="0"/>
          <a:lstStyle>
            <a:lvl1pPr marL="457200" marR="0" lvl="0" indent="-406400" algn="l" rtl="0">
              <a:lnSpc>
                <a:spcPct val="90000"/>
              </a:lnSpc>
              <a:spcBef>
                <a:spcPts val="1600"/>
              </a:spcBef>
              <a:spcAft>
                <a:spcPts val="0"/>
              </a:spcAft>
              <a:buClr>
                <a:schemeClr val="accen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50519" algn="l" rtl="0">
              <a:lnSpc>
                <a:spcPct val="90000"/>
              </a:lnSpc>
              <a:spcBef>
                <a:spcPts val="800"/>
              </a:spcBef>
              <a:spcAft>
                <a:spcPts val="0"/>
              </a:spcAft>
              <a:buClr>
                <a:schemeClr val="accent1"/>
              </a:buClr>
              <a:buSzPts val="1920"/>
              <a:buFont typeface="Arial"/>
              <a:buChar char="•"/>
              <a:defRPr sz="2400" b="0" i="0" u="none" strike="noStrike" cap="none">
                <a:solidFill>
                  <a:schemeClr val="lt1"/>
                </a:solidFill>
                <a:latin typeface="Calibri"/>
                <a:ea typeface="Calibri"/>
                <a:cs typeface="Calibri"/>
                <a:sym typeface="Calibri"/>
              </a:defRPr>
            </a:lvl2pPr>
            <a:lvl3pPr marL="1371600" marR="0" lvl="2"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5pPr>
            <a:lvl6pPr marL="2743200" marR="0" lvl="5"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6pPr>
            <a:lvl7pPr marL="3200400" marR="0" lvl="6"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7pPr>
            <a:lvl8pPr marL="3657600" marR="0" lvl="7"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8pPr>
            <a:lvl9pPr marL="4114800" marR="0" lvl="8" indent="-330200" algn="l" rtl="0">
              <a:lnSpc>
                <a:spcPct val="90000"/>
              </a:lnSpc>
              <a:spcBef>
                <a:spcPts val="800"/>
              </a:spcBef>
              <a:spcAft>
                <a:spcPts val="0"/>
              </a:spcAft>
              <a:buClr>
                <a:schemeClr val="accent1"/>
              </a:buClr>
              <a:buSzPts val="16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6" name="Google Shape;16;p1"/>
          <p:cNvSpPr txBox="1">
            <a:spLocks noGrp="1"/>
          </p:cNvSpPr>
          <p:nvPr>
            <p:ph type="dt" idx="10"/>
          </p:nvPr>
        </p:nvSpPr>
        <p:spPr>
          <a:xfrm>
            <a:off x="1218882" y="6356352"/>
            <a:ext cx="2234618" cy="365125"/>
          </a:xfrm>
          <a:prstGeom prst="rect">
            <a:avLst/>
          </a:prstGeom>
          <a:noFill/>
          <a:ln>
            <a:noFill/>
          </a:ln>
        </p:spPr>
        <p:txBody>
          <a:bodyPr spcFirstLastPara="1" wrap="square" lIns="121875" tIns="60925" rIns="121875" bIns="60925" anchor="ctr" anchorCtr="0"/>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9pPr>
          </a:lstStyle>
          <a:p>
            <a:endParaRPr/>
          </a:p>
        </p:txBody>
      </p:sp>
      <p:sp>
        <p:nvSpPr>
          <p:cNvPr id="17" name="Google Shape;17;p1"/>
          <p:cNvSpPr txBox="1">
            <a:spLocks noGrp="1"/>
          </p:cNvSpPr>
          <p:nvPr>
            <p:ph type="ftr" idx="11"/>
          </p:nvPr>
        </p:nvSpPr>
        <p:spPr>
          <a:xfrm>
            <a:off x="3453501" y="6356352"/>
            <a:ext cx="5281824" cy="365125"/>
          </a:xfrm>
          <a:prstGeom prst="rect">
            <a:avLst/>
          </a:prstGeom>
          <a:noFill/>
          <a:ln>
            <a:noFill/>
          </a:ln>
        </p:spPr>
        <p:txBody>
          <a:bodyPr spcFirstLastPara="1" wrap="square" lIns="121875" tIns="60925" rIns="121875" bIns="60925" anchor="ctr" anchorCtr="0"/>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lt1"/>
                </a:solidFill>
                <a:latin typeface="Calibri"/>
                <a:ea typeface="Calibri"/>
                <a:cs typeface="Calibri"/>
                <a:sym typeface="Calibri"/>
              </a:defRPr>
            </a:lvl9pPr>
          </a:lstStyle>
          <a:p>
            <a:endParaRPr/>
          </a:p>
        </p:txBody>
      </p:sp>
      <p:sp>
        <p:nvSpPr>
          <p:cNvPr id="18" name="Google Shape;18;p1"/>
          <p:cNvSpPr txBox="1">
            <a:spLocks noGrp="1"/>
          </p:cNvSpPr>
          <p:nvPr>
            <p:ph type="sldNum" idx="12"/>
          </p:nvPr>
        </p:nvSpPr>
        <p:spPr>
          <a:xfrm>
            <a:off x="10563649" y="6356352"/>
            <a:ext cx="1015735"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data.cityofchicago.org/api/views/ijzp-q8t2/rows.csv?accessType=DOWNLOAD"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ctrTitle"/>
          </p:nvPr>
        </p:nvSpPr>
        <p:spPr>
          <a:xfrm>
            <a:off x="1625175" y="1809749"/>
            <a:ext cx="8735325" cy="2000251"/>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lt1"/>
              </a:buClr>
              <a:buSzPts val="4860"/>
              <a:buFont typeface="Calibri"/>
              <a:buNone/>
            </a:pPr>
            <a:r>
              <a:rPr lang="en-US" sz="4860"/>
              <a:t>Visualizing Crime Statistics using Beeline CLI, HCatalog, and Pig </a:t>
            </a:r>
            <a:endParaRPr/>
          </a:p>
        </p:txBody>
      </p:sp>
      <p:sp>
        <p:nvSpPr>
          <p:cNvPr id="105" name="Google Shape;105;p13"/>
          <p:cNvSpPr txBox="1">
            <a:spLocks noGrp="1"/>
          </p:cNvSpPr>
          <p:nvPr>
            <p:ph type="subTitle" idx="1"/>
          </p:nvPr>
        </p:nvSpPr>
        <p:spPr>
          <a:xfrm>
            <a:off x="1625175" y="3810000"/>
            <a:ext cx="8735325" cy="1752600"/>
          </a:xfrm>
          <a:prstGeom prst="rect">
            <a:avLst/>
          </a:prstGeom>
          <a:noFill/>
          <a:ln>
            <a:noFill/>
          </a:ln>
        </p:spPr>
        <p:txBody>
          <a:bodyPr spcFirstLastPara="1" wrap="square" lIns="121875" tIns="60925" rIns="121875" bIns="60925" anchor="t" anchorCtr="0">
            <a:noAutofit/>
          </a:bodyPr>
          <a:lstStyle/>
          <a:p>
            <a:pPr marL="0" lvl="0" indent="0" algn="l" rtl="0">
              <a:lnSpc>
                <a:spcPct val="90000"/>
              </a:lnSpc>
              <a:spcBef>
                <a:spcPts val="0"/>
              </a:spcBef>
              <a:spcAft>
                <a:spcPts val="0"/>
              </a:spcAft>
              <a:buSzPts val="2800"/>
              <a:buNone/>
            </a:pPr>
            <a:r>
              <a:rPr lang="en-US"/>
              <a:t>BY: MEGAN ESCOBAR</a:t>
            </a:r>
            <a:endParaRPr/>
          </a:p>
          <a:p>
            <a:pPr marL="0" lvl="0" indent="0" algn="l" rtl="0">
              <a:lnSpc>
                <a:spcPct val="90000"/>
              </a:lnSpc>
              <a:spcBef>
                <a:spcPts val="0"/>
              </a:spcBef>
              <a:spcAft>
                <a:spcPts val="0"/>
              </a:spcAft>
              <a:buSzPts val="2800"/>
              <a:buNone/>
            </a:pPr>
            <a:r>
              <a:rPr lang="en-US"/>
              <a:t>      ALEXANDER BUGARIN</a:t>
            </a:r>
            <a:endParaRPr/>
          </a:p>
          <a:p>
            <a:pPr marL="0" lvl="0" indent="0" algn="l" rtl="0">
              <a:lnSpc>
                <a:spcPct val="90000"/>
              </a:lnSpc>
              <a:spcBef>
                <a:spcPts val="0"/>
              </a:spcBef>
              <a:spcAft>
                <a:spcPts val="0"/>
              </a:spcAft>
              <a:buSzPts val="2800"/>
              <a:buNone/>
            </a:pPr>
            <a:r>
              <a:rPr lang="en-US"/>
              <a:t>      DAVID HA</a:t>
            </a:r>
            <a:endParaRPr/>
          </a:p>
          <a:p>
            <a:pPr marL="0" lvl="0" indent="0" algn="l" rtl="0">
              <a:lnSpc>
                <a:spcPct val="90000"/>
              </a:lnSpc>
              <a:spcBef>
                <a:spcPts val="0"/>
              </a:spcBef>
              <a:spcAft>
                <a:spcPts val="0"/>
              </a:spcAft>
              <a:buSzPts val="2800"/>
              <a:buNone/>
            </a:pPr>
            <a:r>
              <a:rPr lang="en-US"/>
              <a:t>      ALEJANDRO CANO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Access the Beeline CLI environment</a:t>
            </a:r>
            <a:endParaRPr/>
          </a:p>
          <a:p>
            <a:pPr marL="304747" lvl="0" indent="-304747" algn="l" rtl="0">
              <a:lnSpc>
                <a:spcPct val="90000"/>
              </a:lnSpc>
              <a:spcBef>
                <a:spcPts val="1600"/>
              </a:spcBef>
              <a:spcAft>
                <a:spcPts val="0"/>
              </a:spcAft>
              <a:buSzPts val="2800"/>
              <a:buChar char="•"/>
            </a:pPr>
            <a:r>
              <a:rPr lang="en-US" sz="2800"/>
              <a:t>Create a table to contain the data</a:t>
            </a:r>
            <a:endParaRPr/>
          </a:p>
          <a:p>
            <a:pPr marL="304747" lvl="0" indent="-304747" algn="l" rtl="0">
              <a:lnSpc>
                <a:spcPct val="90000"/>
              </a:lnSpc>
              <a:spcBef>
                <a:spcPts val="1600"/>
              </a:spcBef>
              <a:spcAft>
                <a:spcPts val="0"/>
              </a:spcAft>
              <a:buSzPts val="2800"/>
              <a:buChar char="•"/>
            </a:pPr>
            <a:r>
              <a:rPr lang="en-US"/>
              <a:t>CREATE EXTERNAL TABLE IF NOT EXISTS crimes(ID STRING, …)</a:t>
            </a:r>
            <a:endParaRPr/>
          </a:p>
          <a:p>
            <a:pPr marL="0" lvl="0" indent="0" algn="l" rtl="0">
              <a:lnSpc>
                <a:spcPct val="90000"/>
              </a:lnSpc>
              <a:spcBef>
                <a:spcPts val="1600"/>
              </a:spcBef>
              <a:spcAft>
                <a:spcPts val="0"/>
              </a:spcAft>
              <a:buSzPts val="2800"/>
              <a:buNone/>
            </a:pPr>
            <a:r>
              <a:rPr lang="en-US"/>
              <a:t>    ROW FORMAT DELIMITED FIELDS TERMINATED BY ',' </a:t>
            </a:r>
            <a:endParaRPr/>
          </a:p>
          <a:p>
            <a:pPr marL="0" lvl="0" indent="0" algn="l" rtl="0">
              <a:lnSpc>
                <a:spcPct val="90000"/>
              </a:lnSpc>
              <a:spcBef>
                <a:spcPts val="1600"/>
              </a:spcBef>
              <a:spcAft>
                <a:spcPts val="0"/>
              </a:spcAft>
              <a:buSzPts val="2800"/>
              <a:buNone/>
            </a:pPr>
            <a:r>
              <a:rPr lang="en-US"/>
              <a:t>    LOCATION '/user/mescob33/chicago_crime' TBLPROPERTIES</a:t>
            </a:r>
            <a:endParaRPr/>
          </a:p>
          <a:p>
            <a:pPr marL="0" lvl="0" indent="0" algn="l" rtl="0">
              <a:lnSpc>
                <a:spcPct val="90000"/>
              </a:lnSpc>
              <a:spcBef>
                <a:spcPts val="1600"/>
              </a:spcBef>
              <a:spcAft>
                <a:spcPts val="0"/>
              </a:spcAft>
              <a:buSzPts val="2800"/>
              <a:buNone/>
            </a:pPr>
            <a:r>
              <a:rPr lang="en-US"/>
              <a:t>    ('skip.header.line.count'='2');</a:t>
            </a:r>
            <a:endParaRPr/>
          </a:p>
          <a:p>
            <a:pPr marL="304747" lvl="0" indent="-126947" algn="l" rtl="0">
              <a:lnSpc>
                <a:spcPct val="90000"/>
              </a:lnSpc>
              <a:spcBef>
                <a:spcPts val="1600"/>
              </a:spcBef>
              <a:spcAft>
                <a:spcPts val="0"/>
              </a:spcAft>
              <a:buSzPts val="2800"/>
              <a:buNone/>
            </a:pPr>
            <a:endParaRPr sz="2800"/>
          </a:p>
        </p:txBody>
      </p:sp>
      <p:sp>
        <p:nvSpPr>
          <p:cNvPr id="210" name="Google Shape;210;p22"/>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Beeline CLI</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85000">
              <a:srgbClr val="0D172F"/>
            </a:gs>
            <a:gs pos="100000">
              <a:srgbClr val="122041"/>
            </a:gs>
          </a:gsLst>
          <a:lin ang="3600000" scaled="0"/>
        </a:gradFill>
        <a:effectLst/>
      </p:bgPr>
    </p:bg>
    <p:spTree>
      <p:nvGrpSpPr>
        <p:cNvPr id="1" name="Shape 215"/>
        <p:cNvGrpSpPr/>
        <p:nvPr/>
      </p:nvGrpSpPr>
      <p:grpSpPr>
        <a:xfrm>
          <a:off x="0" y="0"/>
          <a:ext cx="0" cy="0"/>
          <a:chOff x="0" y="0"/>
          <a:chExt cx="0" cy="0"/>
        </a:xfrm>
      </p:grpSpPr>
      <p:sp>
        <p:nvSpPr>
          <p:cNvPr id="216" name="Google Shape;216;p23"/>
          <p:cNvSpPr txBox="1">
            <a:spLocks noGrp="1"/>
          </p:cNvSpPr>
          <p:nvPr>
            <p:ph type="body" idx="1"/>
          </p:nvPr>
        </p:nvSpPr>
        <p:spPr>
          <a:xfrm>
            <a:off x="1219718" y="1689100"/>
            <a:ext cx="5081654"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100000"/>
              </a:lnSpc>
              <a:spcBef>
                <a:spcPts val="0"/>
              </a:spcBef>
              <a:spcAft>
                <a:spcPts val="0"/>
              </a:spcAft>
              <a:buSzPts val="2800"/>
              <a:buChar char="•"/>
            </a:pPr>
            <a:r>
              <a:rPr lang="en-US"/>
              <a:t>SELECT primary_type, COUNT(primary_type) as total from crimes GROUP BY primary_type ORDER BY total DESC limit 5;</a:t>
            </a:r>
            <a:endParaRPr/>
          </a:p>
          <a:p>
            <a:pPr marL="304747" lvl="0" indent="-304747" algn="l" rtl="0">
              <a:lnSpc>
                <a:spcPct val="100000"/>
              </a:lnSpc>
              <a:spcBef>
                <a:spcPts val="0"/>
              </a:spcBef>
              <a:spcAft>
                <a:spcPts val="0"/>
              </a:spcAft>
              <a:buSzPts val="2800"/>
              <a:buChar char="•"/>
            </a:pPr>
            <a:r>
              <a:rPr lang="en-US"/>
              <a:t>SELECT primary_type, description, COUNT(description) as total from crimes GROUP BY primary_type, description ORDER BY total DESC limit 10;</a:t>
            </a:r>
            <a:endParaRPr sz="2800"/>
          </a:p>
        </p:txBody>
      </p:sp>
      <p:pic>
        <p:nvPicPr>
          <p:cNvPr id="217" name="Google Shape;217;p23"/>
          <p:cNvPicPr preferRelativeResize="0"/>
          <p:nvPr/>
        </p:nvPicPr>
        <p:blipFill rotWithShape="1">
          <a:blip r:embed="rId3">
            <a:alphaModFix/>
          </a:blip>
          <a:srcRect/>
          <a:stretch/>
        </p:blipFill>
        <p:spPr>
          <a:xfrm>
            <a:off x="6830047" y="1447801"/>
            <a:ext cx="4267200" cy="2057400"/>
          </a:xfrm>
          <a:prstGeom prst="rect">
            <a:avLst/>
          </a:prstGeom>
          <a:noFill/>
          <a:ln>
            <a:noFill/>
          </a:ln>
        </p:spPr>
      </p:pic>
      <p:pic>
        <p:nvPicPr>
          <p:cNvPr id="218" name="Google Shape;218;p23"/>
          <p:cNvPicPr preferRelativeResize="0"/>
          <p:nvPr/>
        </p:nvPicPr>
        <p:blipFill rotWithShape="1">
          <a:blip r:embed="rId4">
            <a:alphaModFix/>
          </a:blip>
          <a:srcRect/>
          <a:stretch/>
        </p:blipFill>
        <p:spPr>
          <a:xfrm>
            <a:off x="6301372" y="3886200"/>
            <a:ext cx="5943600" cy="2124710"/>
          </a:xfrm>
          <a:prstGeom prst="rect">
            <a:avLst/>
          </a:prstGeom>
          <a:noFill/>
          <a:ln>
            <a:noFill/>
          </a:ln>
        </p:spPr>
      </p:pic>
      <p:sp>
        <p:nvSpPr>
          <p:cNvPr id="219" name="Google Shape;219;p23"/>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body" idx="1"/>
          </p:nvPr>
        </p:nvSpPr>
        <p:spPr>
          <a:xfrm>
            <a:off x="1237348" y="1701798"/>
            <a:ext cx="5081654"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100000"/>
              </a:lnSpc>
              <a:spcBef>
                <a:spcPts val="0"/>
              </a:spcBef>
              <a:spcAft>
                <a:spcPts val="0"/>
              </a:spcAft>
              <a:buSzPts val="2800"/>
              <a:buChar char="•"/>
            </a:pPr>
            <a:r>
              <a:rPr lang="en-US"/>
              <a:t>SELECT block, COUNT(block) as total from crimes GROUP BY block ORDER BY total DESC limit 10;</a:t>
            </a:r>
            <a:endParaRPr/>
          </a:p>
          <a:p>
            <a:pPr marL="304747" lvl="0" indent="-304747" algn="l" rtl="0">
              <a:lnSpc>
                <a:spcPct val="100000"/>
              </a:lnSpc>
              <a:spcBef>
                <a:spcPts val="0"/>
              </a:spcBef>
              <a:spcAft>
                <a:spcPts val="0"/>
              </a:spcAft>
              <a:buSzPts val="2800"/>
              <a:buChar char="•"/>
            </a:pPr>
            <a:r>
              <a:rPr lang="en-US"/>
              <a:t>SELECT primary_type, COUNT (primary_type) AS total, description from crimes WHERE block == '100XX W OHARE ST' GROUP BY primary_type, description ORDER BY total DESC limit 10;</a:t>
            </a:r>
            <a:endParaRPr sz="2800"/>
          </a:p>
        </p:txBody>
      </p:sp>
      <p:pic>
        <p:nvPicPr>
          <p:cNvPr id="226" name="Google Shape;226;p24"/>
          <p:cNvPicPr preferRelativeResize="0"/>
          <p:nvPr/>
        </p:nvPicPr>
        <p:blipFill rotWithShape="1">
          <a:blip r:embed="rId3">
            <a:alphaModFix/>
          </a:blip>
          <a:srcRect/>
          <a:stretch/>
        </p:blipFill>
        <p:spPr>
          <a:xfrm>
            <a:off x="6319002" y="1498600"/>
            <a:ext cx="4728410" cy="2235200"/>
          </a:xfrm>
          <a:prstGeom prst="rect">
            <a:avLst/>
          </a:prstGeom>
          <a:noFill/>
          <a:ln>
            <a:noFill/>
          </a:ln>
        </p:spPr>
      </p:pic>
      <p:pic>
        <p:nvPicPr>
          <p:cNvPr id="227" name="Google Shape;227;p24"/>
          <p:cNvPicPr preferRelativeResize="0"/>
          <p:nvPr/>
        </p:nvPicPr>
        <p:blipFill rotWithShape="1">
          <a:blip r:embed="rId4">
            <a:alphaModFix/>
          </a:blip>
          <a:srcRect/>
          <a:stretch/>
        </p:blipFill>
        <p:spPr>
          <a:xfrm>
            <a:off x="6245225" y="3962400"/>
            <a:ext cx="5943600" cy="2312035"/>
          </a:xfrm>
          <a:prstGeom prst="rect">
            <a:avLst/>
          </a:prstGeom>
          <a:noFill/>
          <a:ln>
            <a:noFill/>
          </a:ln>
        </p:spPr>
      </p:pic>
      <p:sp>
        <p:nvSpPr>
          <p:cNvPr id="228" name="Google Shape;228;p24"/>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1241358" y="1701798"/>
            <a:ext cx="5081654"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100000"/>
              </a:lnSpc>
              <a:spcBef>
                <a:spcPts val="0"/>
              </a:spcBef>
              <a:spcAft>
                <a:spcPts val="0"/>
              </a:spcAft>
              <a:buSzPts val="2800"/>
              <a:buChar char="•"/>
            </a:pPr>
            <a:r>
              <a:rPr lang="en-US"/>
              <a:t>SELECT arrest, COUNT(arrest) as (arrest_count) from crimes GROUP BY arrest;</a:t>
            </a:r>
            <a:endParaRPr/>
          </a:p>
          <a:p>
            <a:pPr marL="304747" lvl="0" indent="-304747" algn="l" rtl="0">
              <a:lnSpc>
                <a:spcPct val="100000"/>
              </a:lnSpc>
              <a:spcBef>
                <a:spcPts val="0"/>
              </a:spcBef>
              <a:spcAft>
                <a:spcPts val="0"/>
              </a:spcAft>
              <a:buSzPts val="2800"/>
              <a:buChar char="•"/>
            </a:pPr>
            <a:r>
              <a:rPr lang="en-US"/>
              <a:t>SELECT location_description, COUNT(location_description) as Location_Description_Count from crimes GROUP BY location_description ORDER BY location_description_count DESC limit 10;</a:t>
            </a:r>
            <a:endParaRPr/>
          </a:p>
        </p:txBody>
      </p:sp>
      <p:pic>
        <p:nvPicPr>
          <p:cNvPr id="235" name="Google Shape;235;p25"/>
          <p:cNvPicPr preferRelativeResize="0"/>
          <p:nvPr/>
        </p:nvPicPr>
        <p:blipFill rotWithShape="1">
          <a:blip r:embed="rId3">
            <a:alphaModFix/>
          </a:blip>
          <a:srcRect/>
          <a:stretch/>
        </p:blipFill>
        <p:spPr>
          <a:xfrm>
            <a:off x="6245224" y="1498599"/>
            <a:ext cx="3506787" cy="1701167"/>
          </a:xfrm>
          <a:prstGeom prst="rect">
            <a:avLst/>
          </a:prstGeom>
          <a:noFill/>
          <a:ln>
            <a:noFill/>
          </a:ln>
        </p:spPr>
      </p:pic>
      <p:pic>
        <p:nvPicPr>
          <p:cNvPr id="236" name="Google Shape;236;p25"/>
          <p:cNvPicPr preferRelativeResize="0"/>
          <p:nvPr/>
        </p:nvPicPr>
        <p:blipFill rotWithShape="1">
          <a:blip r:embed="rId4">
            <a:alphaModFix/>
          </a:blip>
          <a:srcRect/>
          <a:stretch/>
        </p:blipFill>
        <p:spPr>
          <a:xfrm>
            <a:off x="6245224" y="3654427"/>
            <a:ext cx="5716588" cy="2441573"/>
          </a:xfrm>
          <a:prstGeom prst="rect">
            <a:avLst/>
          </a:prstGeom>
          <a:noFill/>
          <a:ln>
            <a:noFill/>
          </a:ln>
        </p:spPr>
      </p:pic>
      <p:sp>
        <p:nvSpPr>
          <p:cNvPr id="237" name="Google Shape;237;p25"/>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Query Results</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85000">
              <a:srgbClr val="0D172F"/>
            </a:gs>
            <a:gs pos="100000">
              <a:srgbClr val="122041"/>
            </a:gs>
          </a:gsLst>
          <a:lin ang="3600000" scaled="0"/>
        </a:gradFill>
        <a:effectLst/>
      </p:bgPr>
    </p:bg>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Battery Table</a:t>
            </a:r>
            <a:endParaRPr sz="4000" u="sng">
              <a:solidFill>
                <a:schemeClr val="accent1"/>
              </a:solidFill>
            </a:endParaRPr>
          </a:p>
        </p:txBody>
      </p:sp>
      <p:sp>
        <p:nvSpPr>
          <p:cNvPr id="244" name="Google Shape;244;p26"/>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To focus on the primary_type “BATTERY,” create a table from the base table crimes.</a:t>
            </a:r>
            <a:endParaRPr/>
          </a:p>
          <a:p>
            <a:pPr marL="304747" lvl="0" indent="-304747" algn="l" rtl="0">
              <a:lnSpc>
                <a:spcPct val="90000"/>
              </a:lnSpc>
              <a:spcBef>
                <a:spcPts val="1600"/>
              </a:spcBef>
              <a:spcAft>
                <a:spcPts val="0"/>
              </a:spcAft>
              <a:buSzPts val="2800"/>
              <a:buChar char="•"/>
            </a:pPr>
            <a:r>
              <a:rPr lang="en-US"/>
              <a:t>CREATE TABLE IF NOT EXISTS battery_occurence ROW FORMAT DELIMITED FIELDS TERMINATED BY ',' AS select * from crimes where primary_type = 'BATTERY'; </a:t>
            </a:r>
            <a:endParaRPr/>
          </a:p>
          <a:p>
            <a:pPr marL="304747" lvl="0" indent="-304747" algn="l" rtl="0">
              <a:lnSpc>
                <a:spcPct val="90000"/>
              </a:lnSpc>
              <a:spcBef>
                <a:spcPts val="1600"/>
              </a:spcBef>
              <a:spcAft>
                <a:spcPts val="0"/>
              </a:spcAft>
              <a:buSzPts val="2800"/>
              <a:buChar char="•"/>
            </a:pPr>
            <a:r>
              <a:rPr lang="en-US"/>
              <a:t>The descriptions can range from simple, to domestic battery simple, to several variations of aggravated battery using different weapons. We want to further categorize these as mild if the description is simple, moderate if it is domestic battery simple, and severe if it is anything else.</a:t>
            </a:r>
            <a:endParaRPr/>
          </a:p>
          <a:p>
            <a:pPr marL="0" lvl="0" indent="0" algn="l" rtl="0">
              <a:lnSpc>
                <a:spcPct val="90000"/>
              </a:lnSpc>
              <a:spcBef>
                <a:spcPts val="1600"/>
              </a:spcBef>
              <a:spcAft>
                <a:spcPts val="0"/>
              </a:spcAft>
              <a:buSzPts val="2800"/>
              <a:buNone/>
            </a:pPr>
            <a:endParaRPr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Severity Table</a:t>
            </a:r>
            <a:endParaRPr sz="4000" u="sng">
              <a:solidFill>
                <a:schemeClr val="accent1"/>
              </a:solidFill>
            </a:endParaRPr>
          </a:p>
        </p:txBody>
      </p:sp>
      <p:sp>
        <p:nvSpPr>
          <p:cNvPr id="251" name="Google Shape;251;p27"/>
          <p:cNvSpPr txBox="1">
            <a:spLocks noGrp="1"/>
          </p:cNvSpPr>
          <p:nvPr>
            <p:ph type="body" idx="1"/>
          </p:nvPr>
        </p:nvSpPr>
        <p:spPr>
          <a:xfrm>
            <a:off x="1241358" y="1701798"/>
            <a:ext cx="10720454"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100000"/>
              </a:lnSpc>
              <a:spcBef>
                <a:spcPts val="0"/>
              </a:spcBef>
              <a:spcAft>
                <a:spcPts val="0"/>
              </a:spcAft>
              <a:buSzPts val="2800"/>
              <a:buChar char="•"/>
            </a:pPr>
            <a:r>
              <a:rPr lang="en-US"/>
              <a:t>DROP TABLE IF EXISTS severity;</a:t>
            </a:r>
            <a:endParaRPr/>
          </a:p>
          <a:p>
            <a:pPr marL="0" lvl="0" indent="0" algn="l" rtl="0">
              <a:lnSpc>
                <a:spcPct val="100000"/>
              </a:lnSpc>
              <a:spcBef>
                <a:spcPts val="0"/>
              </a:spcBef>
              <a:spcAft>
                <a:spcPts val="0"/>
              </a:spcAft>
              <a:buSzPts val="2800"/>
              <a:buNone/>
            </a:pPr>
            <a:r>
              <a:rPr lang="en-US"/>
              <a:t>--create the severity table by selecting from the battery_occurence table</a:t>
            </a:r>
            <a:endParaRPr/>
          </a:p>
          <a:p>
            <a:pPr marL="0" lvl="0" indent="0" algn="l" rtl="0">
              <a:lnSpc>
                <a:spcPct val="100000"/>
              </a:lnSpc>
              <a:spcBef>
                <a:spcPts val="0"/>
              </a:spcBef>
              <a:spcAft>
                <a:spcPts val="0"/>
              </a:spcAft>
              <a:buSzPts val="2800"/>
              <a:buNone/>
            </a:pPr>
            <a:r>
              <a:rPr lang="en-US"/>
              <a:t>CREATE TABLE severity</a:t>
            </a:r>
            <a:endParaRPr/>
          </a:p>
          <a:p>
            <a:pPr marL="0" lvl="0" indent="0" algn="l" rtl="0">
              <a:lnSpc>
                <a:spcPct val="100000"/>
              </a:lnSpc>
              <a:spcBef>
                <a:spcPts val="0"/>
              </a:spcBef>
              <a:spcAft>
                <a:spcPts val="0"/>
              </a:spcAft>
              <a:buSzPts val="2800"/>
              <a:buNone/>
            </a:pPr>
            <a:r>
              <a:rPr lang="en-US"/>
              <a:t>ROW FORMAT DELIMITED FIELDS TERMINATED BY ','</a:t>
            </a:r>
            <a:endParaRPr/>
          </a:p>
          <a:p>
            <a:pPr marL="0" lvl="0" indent="0" algn="l" rtl="0">
              <a:lnSpc>
                <a:spcPct val="100000"/>
              </a:lnSpc>
              <a:spcBef>
                <a:spcPts val="0"/>
              </a:spcBef>
              <a:spcAft>
                <a:spcPts val="0"/>
              </a:spcAft>
              <a:buSzPts val="2800"/>
              <a:buNone/>
            </a:pPr>
            <a:r>
              <a:rPr lang="en-US"/>
              <a:t>STORED AS TEXTFILE LOCATION '/user/mescob33/chicago_crime/severity_table'</a:t>
            </a:r>
            <a:endParaRPr/>
          </a:p>
          <a:p>
            <a:pPr marL="0" lvl="0" indent="0" algn="l" rtl="0">
              <a:lnSpc>
                <a:spcPct val="100000"/>
              </a:lnSpc>
              <a:spcBef>
                <a:spcPts val="0"/>
              </a:spcBef>
              <a:spcAft>
                <a:spcPts val="0"/>
              </a:spcAft>
              <a:buSzPts val="2800"/>
              <a:buNone/>
            </a:pPr>
            <a:r>
              <a:rPr lang="en-US"/>
              <a:t>AS SELECT *, IF((description) == 'SIMPLE', 'Mild', IF((description) == 'DOMESTIC BATTERY SIMPLE', 'Moderate', 'Severe')) AS crime_severity</a:t>
            </a:r>
            <a:endParaRPr/>
          </a:p>
          <a:p>
            <a:pPr marL="0" lvl="0" indent="0" algn="l" rtl="0">
              <a:lnSpc>
                <a:spcPct val="100000"/>
              </a:lnSpc>
              <a:spcBef>
                <a:spcPts val="0"/>
              </a:spcBef>
              <a:spcAft>
                <a:spcPts val="0"/>
              </a:spcAft>
              <a:buSzPts val="2800"/>
              <a:buNone/>
            </a:pPr>
            <a:r>
              <a:rPr lang="en-US"/>
              <a:t>FROM battery_occurence;</a:t>
            </a:r>
            <a:endParaRPr/>
          </a:p>
          <a:p>
            <a:pPr marL="304747" lvl="0" indent="-126947" algn="l" rtl="0">
              <a:lnSpc>
                <a:spcPct val="100000"/>
              </a:lnSpc>
              <a:spcBef>
                <a:spcPts val="0"/>
              </a:spcBef>
              <a:spcAft>
                <a:spcPts val="0"/>
              </a:spcAft>
              <a:buSzPts val="2800"/>
              <a:buNone/>
            </a:pPr>
            <a:endParaRPr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
        <p:nvSpPr>
          <p:cNvPr id="258" name="Google Shape;258;p28"/>
          <p:cNvSpPr txBox="1">
            <a:spLocks noGrp="1"/>
          </p:cNvSpPr>
          <p:nvPr>
            <p:ph type="body" idx="1"/>
          </p:nvPr>
        </p:nvSpPr>
        <p:spPr>
          <a:xfrm>
            <a:off x="1241358" y="1701798"/>
            <a:ext cx="10947467"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You can download one of the files in HDFS under the chicago_crime/severity_table directory</a:t>
            </a:r>
            <a:endParaRPr/>
          </a:p>
          <a:p>
            <a:pPr marL="304747" lvl="0" indent="-126947" algn="l" rtl="0">
              <a:lnSpc>
                <a:spcPct val="90000"/>
              </a:lnSpc>
              <a:spcBef>
                <a:spcPts val="1600"/>
              </a:spcBef>
              <a:spcAft>
                <a:spcPts val="0"/>
              </a:spcAft>
              <a:buSzPts val="2800"/>
              <a:buNone/>
            </a:pPr>
            <a:endParaRPr sz="2800"/>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sz="2800"/>
          </a:p>
          <a:p>
            <a:pPr marL="304747" lvl="0" indent="-126947" algn="l" rtl="0">
              <a:lnSpc>
                <a:spcPct val="90000"/>
              </a:lnSpc>
              <a:spcBef>
                <a:spcPts val="1600"/>
              </a:spcBef>
              <a:spcAft>
                <a:spcPts val="0"/>
              </a:spcAft>
              <a:buSzPts val="2800"/>
              <a:buNone/>
            </a:pPr>
            <a:endParaRPr/>
          </a:p>
          <a:p>
            <a:pPr marL="304747" lvl="0" indent="-304747" algn="l" rtl="0">
              <a:lnSpc>
                <a:spcPct val="90000"/>
              </a:lnSpc>
              <a:spcBef>
                <a:spcPts val="1600"/>
              </a:spcBef>
              <a:spcAft>
                <a:spcPts val="0"/>
              </a:spcAft>
              <a:buSzPts val="2800"/>
              <a:buChar char="•"/>
            </a:pPr>
            <a:r>
              <a:rPr lang="en-US"/>
              <a:t>hdfs dfs -get /user/mescob33/chicago_crime/severity_table/000001_0</a:t>
            </a:r>
            <a:endParaRPr sz="2800"/>
          </a:p>
        </p:txBody>
      </p:sp>
      <p:pic>
        <p:nvPicPr>
          <p:cNvPr id="259" name="Google Shape;259;p28"/>
          <p:cNvPicPr preferRelativeResize="0"/>
          <p:nvPr/>
        </p:nvPicPr>
        <p:blipFill rotWithShape="1">
          <a:blip r:embed="rId3">
            <a:alphaModFix/>
          </a:blip>
          <a:srcRect b="57141"/>
          <a:stretch/>
        </p:blipFill>
        <p:spPr>
          <a:xfrm>
            <a:off x="1241358" y="2755899"/>
            <a:ext cx="7211244" cy="1905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9"/>
          <p:cNvPicPr preferRelativeResize="0">
            <a:picLocks noGrp="1"/>
          </p:cNvPicPr>
          <p:nvPr>
            <p:ph type="body" idx="1"/>
          </p:nvPr>
        </p:nvPicPr>
        <p:blipFill rotWithShape="1">
          <a:blip r:embed="rId3">
            <a:alphaModFix/>
          </a:blip>
          <a:srcRect/>
          <a:stretch/>
        </p:blipFill>
        <p:spPr>
          <a:xfrm>
            <a:off x="1218883" y="1676400"/>
            <a:ext cx="7400925" cy="942975"/>
          </a:xfrm>
          <a:prstGeom prst="rect">
            <a:avLst/>
          </a:prstGeom>
          <a:noFill/>
          <a:ln>
            <a:noFill/>
          </a:ln>
        </p:spPr>
      </p:pic>
      <p:pic>
        <p:nvPicPr>
          <p:cNvPr id="265" name="Google Shape;265;p29"/>
          <p:cNvPicPr preferRelativeResize="0"/>
          <p:nvPr/>
        </p:nvPicPr>
        <p:blipFill rotWithShape="1">
          <a:blip r:embed="rId4">
            <a:alphaModFix/>
          </a:blip>
          <a:srcRect l="344" t="7352" r="3" b="17368"/>
          <a:stretch/>
        </p:blipFill>
        <p:spPr>
          <a:xfrm>
            <a:off x="1197242" y="2619375"/>
            <a:ext cx="5922010" cy="3546475"/>
          </a:xfrm>
          <a:prstGeom prst="rect">
            <a:avLst/>
          </a:prstGeom>
          <a:noFill/>
          <a:ln>
            <a:noFill/>
          </a:ln>
        </p:spPr>
      </p:pic>
      <p:sp>
        <p:nvSpPr>
          <p:cNvPr id="266" name="Google Shape;266;p29"/>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Downloading a File using PFSTP or SCP</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0"/>
          <p:cNvPicPr preferRelativeResize="0"/>
          <p:nvPr/>
        </p:nvPicPr>
        <p:blipFill rotWithShape="1">
          <a:blip r:embed="rId3">
            <a:alphaModFix/>
          </a:blip>
          <a:srcRect/>
          <a:stretch/>
        </p:blipFill>
        <p:spPr>
          <a:xfrm>
            <a:off x="1241358" y="1701798"/>
            <a:ext cx="9291274" cy="4521200"/>
          </a:xfrm>
          <a:prstGeom prst="rect">
            <a:avLst/>
          </a:prstGeom>
          <a:noFill/>
          <a:ln>
            <a:noFill/>
          </a:ln>
        </p:spPr>
      </p:pic>
      <p:sp>
        <p:nvSpPr>
          <p:cNvPr id="273" name="Google Shape;273;p30"/>
          <p:cNvSpPr/>
          <p:nvPr/>
        </p:nvSpPr>
        <p:spPr>
          <a:xfrm>
            <a:off x="9850568" y="1981200"/>
            <a:ext cx="788670" cy="761365"/>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7000"/>
              </a:lnSpc>
              <a:spcBef>
                <a:spcPts val="0"/>
              </a:spcBef>
              <a:spcAft>
                <a:spcPts val="0"/>
              </a:spcAft>
              <a:buNone/>
            </a:pPr>
            <a:r>
              <a:rPr lang="en-US" sz="1100" b="0" i="0" u="none" strike="noStrike" cap="none">
                <a:solidFill>
                  <a:schemeClr val="lt1"/>
                </a:solidFill>
                <a:latin typeface="Calibri"/>
                <a:ea typeface="Calibri"/>
                <a:cs typeface="Calibri"/>
                <a:sym typeface="Calibri"/>
              </a:rPr>
              <a:t> </a:t>
            </a:r>
            <a:endParaRPr/>
          </a:p>
        </p:txBody>
      </p:sp>
      <p:sp>
        <p:nvSpPr>
          <p:cNvPr id="274" name="Google Shape;274;p30"/>
          <p:cNvSpPr txBox="1"/>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b="0" i="0" u="sng" strike="noStrike" cap="none">
                <a:solidFill>
                  <a:schemeClr val="accent1"/>
                </a:solidFill>
                <a:latin typeface="Calibri"/>
                <a:ea typeface="Calibri"/>
                <a:cs typeface="Calibri"/>
                <a:sym typeface="Calibri"/>
              </a:rPr>
              <a:t>Excel </a:t>
            </a:r>
            <a:endParaRPr sz="4000" b="0" i="0" u="sng"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1"/>
          <p:cNvPicPr preferRelativeResize="0"/>
          <p:nvPr/>
        </p:nvPicPr>
        <p:blipFill rotWithShape="1">
          <a:blip r:embed="rId3">
            <a:alphaModFix/>
          </a:blip>
          <a:srcRect/>
          <a:stretch/>
        </p:blipFill>
        <p:spPr>
          <a:xfrm>
            <a:off x="1218883" y="1676400"/>
            <a:ext cx="8305800" cy="4565650"/>
          </a:xfrm>
          <a:prstGeom prst="rect">
            <a:avLst/>
          </a:prstGeom>
          <a:noFill/>
          <a:ln>
            <a:noFill/>
          </a:ln>
        </p:spPr>
      </p:pic>
      <p:sp>
        <p:nvSpPr>
          <p:cNvPr id="281" name="Google Shape;281;p31"/>
          <p:cNvSpPr/>
          <p:nvPr/>
        </p:nvSpPr>
        <p:spPr>
          <a:xfrm>
            <a:off x="7923212" y="3429000"/>
            <a:ext cx="1447800" cy="6858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282" name="Google Shape;282;p31"/>
          <p:cNvSpPr/>
          <p:nvPr/>
        </p:nvSpPr>
        <p:spPr>
          <a:xfrm>
            <a:off x="7923212" y="4419600"/>
            <a:ext cx="1447800" cy="12954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283" name="Google Shape;283;p31"/>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Excel</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body" idx="1"/>
          </p:nvPr>
        </p:nvSpPr>
        <p:spPr>
          <a:xfrm>
            <a:off x="1218883" y="1706880"/>
            <a:ext cx="5078677" cy="4465320"/>
          </a:xfrm>
          <a:prstGeom prst="rect">
            <a:avLst/>
          </a:prstGeom>
          <a:noFill/>
          <a:ln>
            <a:noFill/>
          </a:ln>
        </p:spPr>
        <p:txBody>
          <a:bodyPr spcFirstLastPara="1" wrap="square" lIns="121875" tIns="60925" rIns="121875" bIns="60925" anchor="t" anchorCtr="0">
            <a:noAutofit/>
          </a:bodyPr>
          <a:lstStyle/>
          <a:p>
            <a:pPr marL="304746" marR="0" lvl="0" indent="-304746" algn="l" rtl="0">
              <a:lnSpc>
                <a:spcPct val="150000"/>
              </a:lnSpc>
              <a:spcBef>
                <a:spcPts val="0"/>
              </a:spcBef>
              <a:spcAft>
                <a:spcPts val="0"/>
              </a:spcAft>
              <a:buSzPts val="2800"/>
              <a:buFont typeface="Noto Sans Symbols"/>
              <a:buChar char="❑"/>
            </a:pPr>
            <a:r>
              <a:rPr lang="en-US"/>
              <a:t>Objectives</a:t>
            </a:r>
            <a:endParaRPr/>
          </a:p>
          <a:p>
            <a:pPr marL="304746" marR="0" lvl="0" indent="-304746" algn="l" rtl="0">
              <a:lnSpc>
                <a:spcPct val="150000"/>
              </a:lnSpc>
              <a:spcBef>
                <a:spcPts val="0"/>
              </a:spcBef>
              <a:spcAft>
                <a:spcPts val="0"/>
              </a:spcAft>
              <a:buSzPts val="2800"/>
              <a:buFont typeface="Noto Sans Symbols"/>
              <a:buChar char="❑"/>
            </a:pPr>
            <a:r>
              <a:rPr lang="en-US"/>
              <a:t>Dataset </a:t>
            </a:r>
            <a:endParaRPr/>
          </a:p>
          <a:p>
            <a:pPr marL="304746" marR="0" lvl="0" indent="-304746" algn="l" rtl="0">
              <a:lnSpc>
                <a:spcPct val="150000"/>
              </a:lnSpc>
              <a:spcBef>
                <a:spcPts val="0"/>
              </a:spcBef>
              <a:spcAft>
                <a:spcPts val="0"/>
              </a:spcAft>
              <a:buSzPts val="2800"/>
              <a:buFont typeface="Noto Sans Symbols"/>
              <a:buChar char="❑"/>
            </a:pPr>
            <a:r>
              <a:rPr lang="en-US"/>
              <a:t>Beeline CLI</a:t>
            </a:r>
            <a:endParaRPr/>
          </a:p>
          <a:p>
            <a:pPr marL="304746" marR="0" lvl="0" indent="-304746" algn="l" rtl="0">
              <a:lnSpc>
                <a:spcPct val="150000"/>
              </a:lnSpc>
              <a:spcBef>
                <a:spcPts val="0"/>
              </a:spcBef>
              <a:spcAft>
                <a:spcPts val="0"/>
              </a:spcAft>
              <a:buSzPts val="2800"/>
              <a:buFont typeface="Noto Sans Symbols"/>
              <a:buChar char="❑"/>
            </a:pPr>
            <a:r>
              <a:rPr lang="en-US"/>
              <a:t>Excel</a:t>
            </a:r>
            <a:endParaRPr/>
          </a:p>
          <a:p>
            <a:pPr marL="304746" marR="0" lvl="0" indent="-304746" algn="l" rtl="0">
              <a:lnSpc>
                <a:spcPct val="150000"/>
              </a:lnSpc>
              <a:spcBef>
                <a:spcPts val="0"/>
              </a:spcBef>
              <a:spcAft>
                <a:spcPts val="0"/>
              </a:spcAft>
              <a:buSzPts val="2800"/>
              <a:buFont typeface="Noto Sans Symbols"/>
              <a:buChar char="❑"/>
            </a:pPr>
            <a:r>
              <a:rPr lang="en-US"/>
              <a:t>Pig</a:t>
            </a:r>
            <a:endParaRPr/>
          </a:p>
        </p:txBody>
      </p:sp>
      <p:sp>
        <p:nvSpPr>
          <p:cNvPr id="112" name="Google Shape;112;p14"/>
          <p:cNvSpPr txBox="1"/>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b="0" i="0" u="sng" strike="noStrike" cap="none">
                <a:solidFill>
                  <a:schemeClr val="accent1"/>
                </a:solidFill>
                <a:latin typeface="Calibri"/>
                <a:ea typeface="Calibri"/>
                <a:cs typeface="Calibri"/>
                <a:sym typeface="Calibri"/>
              </a:rPr>
              <a:t>Table of Contents</a:t>
            </a:r>
            <a:endParaRPr sz="4000" b="0" i="0" u="sng"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2"/>
          <p:cNvPicPr preferRelativeResize="0">
            <a:picLocks noGrp="1"/>
          </p:cNvPicPr>
          <p:nvPr>
            <p:ph type="body" idx="1"/>
          </p:nvPr>
        </p:nvPicPr>
        <p:blipFill rotWithShape="1">
          <a:blip r:embed="rId3">
            <a:alphaModFix/>
          </a:blip>
          <a:srcRect/>
          <a:stretch/>
        </p:blipFill>
        <p:spPr>
          <a:xfrm>
            <a:off x="1218883" y="1676400"/>
            <a:ext cx="8380729" cy="4800600"/>
          </a:xfrm>
          <a:prstGeom prst="rect">
            <a:avLst/>
          </a:prstGeom>
          <a:noFill/>
          <a:ln>
            <a:noFill/>
          </a:ln>
        </p:spPr>
      </p:pic>
      <p:sp>
        <p:nvSpPr>
          <p:cNvPr id="290" name="Google Shape;290;p32"/>
          <p:cNvSpPr/>
          <p:nvPr/>
        </p:nvSpPr>
        <p:spPr>
          <a:xfrm>
            <a:off x="7999412" y="4953000"/>
            <a:ext cx="1447800" cy="3048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291" name="Google Shape;291;p32"/>
          <p:cNvSpPr txBox="1">
            <a:spLocks noGrp="1"/>
          </p:cNvSpPr>
          <p:nvPr>
            <p:ph type="title"/>
          </p:nvPr>
        </p:nvSpPr>
        <p:spPr>
          <a:xfrm>
            <a:off x="1218883" y="452435"/>
            <a:ext cx="10360500" cy="1224000"/>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Excel </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3"/>
          <p:cNvPicPr preferRelativeResize="0">
            <a:picLocks noGrp="1"/>
          </p:cNvPicPr>
          <p:nvPr>
            <p:ph type="body" idx="1"/>
          </p:nvPr>
        </p:nvPicPr>
        <p:blipFill rotWithShape="1">
          <a:blip r:embed="rId3">
            <a:alphaModFix/>
          </a:blip>
          <a:srcRect/>
          <a:stretch/>
        </p:blipFill>
        <p:spPr>
          <a:xfrm>
            <a:off x="1218884" y="1701800"/>
            <a:ext cx="8378400" cy="4698900"/>
          </a:xfrm>
          <a:prstGeom prst="rect">
            <a:avLst/>
          </a:prstGeom>
          <a:noFill/>
          <a:ln>
            <a:noFill/>
          </a:ln>
        </p:spPr>
      </p:pic>
      <p:sp>
        <p:nvSpPr>
          <p:cNvPr id="297" name="Google Shape;297;p33"/>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Excel</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Note: The crime_data file includes column headers that can cause Excel to mistake it for a SYLK file when opening it as a CSV file. The problem arises from the first line of the file beginning with the word “ID.” If it were “id” or even “Id,” Excel would be able to open the file, however it is “ID.” For this reason we must remove the first line of the crime_data file and save it as a new file titled “new_crime.csv” in the local server. You may do this with the following command:</a:t>
            </a:r>
            <a:endParaRPr/>
          </a:p>
          <a:p>
            <a:pPr marL="304747" lvl="0" indent="-304747" algn="l" rtl="0">
              <a:lnSpc>
                <a:spcPct val="90000"/>
              </a:lnSpc>
              <a:spcBef>
                <a:spcPts val="1600"/>
              </a:spcBef>
              <a:spcAft>
                <a:spcPts val="0"/>
              </a:spcAft>
              <a:buSzPts val="2800"/>
              <a:buChar char="•"/>
            </a:pPr>
            <a:r>
              <a:rPr lang="en-US"/>
              <a:t>-bash-4.1$ sed '1d' crime_data &gt; new_crime.csv</a:t>
            </a:r>
            <a:endParaRPr/>
          </a:p>
          <a:p>
            <a:pPr marL="304747" lvl="0" indent="-126947" algn="l" rtl="0">
              <a:lnSpc>
                <a:spcPct val="90000"/>
              </a:lnSpc>
              <a:spcBef>
                <a:spcPts val="1600"/>
              </a:spcBef>
              <a:spcAft>
                <a:spcPts val="0"/>
              </a:spcAft>
              <a:buSzPts val="2800"/>
              <a:buNone/>
            </a:pPr>
            <a:endParaRPr sz="2800"/>
          </a:p>
        </p:txBody>
      </p:sp>
      <p:sp>
        <p:nvSpPr>
          <p:cNvPr id="304" name="Google Shape;304;p34"/>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Data Processing in Excel</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5"/>
          <p:cNvPicPr preferRelativeResize="0">
            <a:picLocks noGrp="1"/>
          </p:cNvPicPr>
          <p:nvPr>
            <p:ph type="body" idx="1"/>
          </p:nvPr>
        </p:nvPicPr>
        <p:blipFill rotWithShape="1">
          <a:blip r:embed="rId3">
            <a:alphaModFix/>
          </a:blip>
          <a:srcRect/>
          <a:stretch/>
        </p:blipFill>
        <p:spPr>
          <a:xfrm>
            <a:off x="1218883" y="1676400"/>
            <a:ext cx="7999729" cy="4572000"/>
          </a:xfrm>
          <a:prstGeom prst="rect">
            <a:avLst/>
          </a:prstGeom>
          <a:noFill/>
          <a:ln>
            <a:noFill/>
          </a:ln>
        </p:spPr>
      </p:pic>
      <p:pic>
        <p:nvPicPr>
          <p:cNvPr id="311" name="Google Shape;311;p35"/>
          <p:cNvPicPr preferRelativeResize="0"/>
          <p:nvPr/>
        </p:nvPicPr>
        <p:blipFill rotWithShape="1">
          <a:blip r:embed="rId4">
            <a:alphaModFix/>
          </a:blip>
          <a:srcRect t="3743" b="8702"/>
          <a:stretch/>
        </p:blipFill>
        <p:spPr>
          <a:xfrm>
            <a:off x="9218612" y="1676399"/>
            <a:ext cx="2484755" cy="4250691"/>
          </a:xfrm>
          <a:prstGeom prst="rect">
            <a:avLst/>
          </a:prstGeom>
          <a:noFill/>
          <a:ln>
            <a:noFill/>
          </a:ln>
        </p:spPr>
      </p:pic>
      <p:sp>
        <p:nvSpPr>
          <p:cNvPr id="312" name="Google Shape;312;p35"/>
          <p:cNvSpPr/>
          <p:nvPr/>
        </p:nvSpPr>
        <p:spPr>
          <a:xfrm>
            <a:off x="9218612" y="4343400"/>
            <a:ext cx="2484900" cy="16119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13" name="Google Shape;313;p35"/>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Data Processing in Excel</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6"/>
          <p:cNvPicPr preferRelativeResize="0">
            <a:picLocks noGrp="1"/>
          </p:cNvPicPr>
          <p:nvPr>
            <p:ph type="body" idx="1"/>
          </p:nvPr>
        </p:nvPicPr>
        <p:blipFill rotWithShape="1">
          <a:blip r:embed="rId3">
            <a:alphaModFix/>
          </a:blip>
          <a:srcRect/>
          <a:stretch/>
        </p:blipFill>
        <p:spPr>
          <a:xfrm>
            <a:off x="1218883" y="1752600"/>
            <a:ext cx="7542529" cy="4419600"/>
          </a:xfrm>
          <a:prstGeom prst="rect">
            <a:avLst/>
          </a:prstGeom>
          <a:noFill/>
          <a:ln>
            <a:noFill/>
          </a:ln>
        </p:spPr>
      </p:pic>
      <p:sp>
        <p:nvSpPr>
          <p:cNvPr id="320" name="Google Shape;320;p36"/>
          <p:cNvSpPr/>
          <p:nvPr/>
        </p:nvSpPr>
        <p:spPr>
          <a:xfrm>
            <a:off x="1218883" y="2133600"/>
            <a:ext cx="7542529" cy="2286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21" name="Google Shape;321;p36"/>
          <p:cNvSpPr/>
          <p:nvPr/>
        </p:nvSpPr>
        <p:spPr>
          <a:xfrm>
            <a:off x="4189412" y="1981200"/>
            <a:ext cx="609600" cy="41910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22" name="Google Shape;322;p36"/>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Occurrence of Crime</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7"/>
          <p:cNvPicPr preferRelativeResize="0"/>
          <p:nvPr/>
        </p:nvPicPr>
        <p:blipFill rotWithShape="1">
          <a:blip r:embed="rId3">
            <a:alphaModFix/>
          </a:blip>
          <a:srcRect/>
          <a:stretch/>
        </p:blipFill>
        <p:spPr>
          <a:xfrm>
            <a:off x="1241358" y="1701798"/>
            <a:ext cx="8822457" cy="4514376"/>
          </a:xfrm>
          <a:prstGeom prst="rect">
            <a:avLst/>
          </a:prstGeom>
          <a:noFill/>
          <a:ln>
            <a:noFill/>
          </a:ln>
        </p:spPr>
      </p:pic>
      <p:sp>
        <p:nvSpPr>
          <p:cNvPr id="329" name="Google Shape;329;p37"/>
          <p:cNvSpPr/>
          <p:nvPr/>
        </p:nvSpPr>
        <p:spPr>
          <a:xfrm>
            <a:off x="8430961" y="4495800"/>
            <a:ext cx="1600200" cy="11430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30" name="Google Shape;330;p37"/>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When Crime is Committed </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8"/>
          <p:cNvPicPr preferRelativeResize="0"/>
          <p:nvPr/>
        </p:nvPicPr>
        <p:blipFill rotWithShape="1">
          <a:blip r:embed="rId3">
            <a:alphaModFix/>
          </a:blip>
          <a:srcRect/>
          <a:stretch/>
        </p:blipFill>
        <p:spPr>
          <a:xfrm>
            <a:off x="994781" y="1603369"/>
            <a:ext cx="7313928" cy="4489449"/>
          </a:xfrm>
          <a:prstGeom prst="rect">
            <a:avLst/>
          </a:prstGeom>
          <a:noFill/>
          <a:ln>
            <a:noFill/>
          </a:ln>
        </p:spPr>
      </p:pic>
      <p:sp>
        <p:nvSpPr>
          <p:cNvPr id="337" name="Google Shape;337;p38"/>
          <p:cNvSpPr/>
          <p:nvPr/>
        </p:nvSpPr>
        <p:spPr>
          <a:xfrm>
            <a:off x="7513638" y="4572000"/>
            <a:ext cx="1143000" cy="13716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pic>
        <p:nvPicPr>
          <p:cNvPr id="338" name="Google Shape;338;p38"/>
          <p:cNvPicPr preferRelativeResize="0">
            <a:picLocks noGrp="1"/>
          </p:cNvPicPr>
          <p:nvPr>
            <p:ph type="body" idx="1"/>
          </p:nvPr>
        </p:nvPicPr>
        <p:blipFill rotWithShape="1">
          <a:blip r:embed="rId4">
            <a:alphaModFix/>
          </a:blip>
          <a:srcRect/>
          <a:stretch/>
        </p:blipFill>
        <p:spPr>
          <a:xfrm>
            <a:off x="8532812" y="1752600"/>
            <a:ext cx="1647825" cy="4191000"/>
          </a:xfrm>
          <a:prstGeom prst="rect">
            <a:avLst/>
          </a:prstGeom>
          <a:noFill/>
          <a:ln>
            <a:noFill/>
          </a:ln>
        </p:spPr>
      </p:pic>
      <p:pic>
        <p:nvPicPr>
          <p:cNvPr id="339" name="Google Shape;339;p38"/>
          <p:cNvPicPr preferRelativeResize="0"/>
          <p:nvPr/>
        </p:nvPicPr>
        <p:blipFill rotWithShape="1">
          <a:blip r:embed="rId5">
            <a:alphaModFix/>
          </a:blip>
          <a:srcRect/>
          <a:stretch/>
        </p:blipFill>
        <p:spPr>
          <a:xfrm>
            <a:off x="10180636" y="2389504"/>
            <a:ext cx="1019175" cy="3249295"/>
          </a:xfrm>
          <a:prstGeom prst="rect">
            <a:avLst/>
          </a:prstGeom>
          <a:noFill/>
          <a:ln>
            <a:noFill/>
          </a:ln>
        </p:spPr>
      </p:pic>
      <p:sp>
        <p:nvSpPr>
          <p:cNvPr id="340" name="Google Shape;340;p38"/>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Occurrence of Crime</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body" idx="1"/>
          </p:nvPr>
        </p:nvSpPr>
        <p:spPr>
          <a:xfrm>
            <a:off x="1218883" y="1828800"/>
            <a:ext cx="10360501" cy="446227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After making another directory in HDFS named “narco” to contain your results, create a table which will consist of information regarding the primary type “narcotics.”</a:t>
            </a:r>
            <a:endParaRPr/>
          </a:p>
          <a:p>
            <a:pPr marL="304747" lvl="0" indent="-304747" algn="l" rtl="0">
              <a:lnSpc>
                <a:spcPct val="90000"/>
              </a:lnSpc>
              <a:spcBef>
                <a:spcPts val="1600"/>
              </a:spcBef>
              <a:spcAft>
                <a:spcPts val="0"/>
              </a:spcAft>
              <a:buSzPts val="2800"/>
              <a:buChar char="•"/>
            </a:pPr>
            <a:r>
              <a:rPr lang="en-US"/>
              <a:t>CREATE TABLE IF NOT EXISTS narcotics ROW FORMAT DELIMITED FIELDS TERMINATED BY ',' AS select id, block, primary_type, description, latitude, longitude, year, updated_on, case_date from crimes where primary_type = 'NARCOTICS';</a:t>
            </a:r>
            <a:endParaRPr/>
          </a:p>
        </p:txBody>
      </p:sp>
      <p:sp>
        <p:nvSpPr>
          <p:cNvPr id="347" name="Google Shape;347;p39"/>
          <p:cNvSpPr txBox="1"/>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b="0" i="0" u="sng" strike="noStrike" cap="none">
                <a:solidFill>
                  <a:schemeClr val="accent1"/>
                </a:solidFill>
                <a:latin typeface="Calibri"/>
                <a:ea typeface="Calibri"/>
                <a:cs typeface="Calibri"/>
                <a:sym typeface="Calibri"/>
              </a:rPr>
              <a:t>Narcotics</a:t>
            </a:r>
            <a:endParaRPr sz="4000" b="0" i="0" u="sng"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0"/>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Open another terminal and open the Pig interface Grunt by typing in pig -useHCatalog in the terminal, which adopts Hcatalog to share Hive tables with Pig</a:t>
            </a:r>
            <a:endParaRPr/>
          </a:p>
          <a:p>
            <a:pPr marL="304747" lvl="0" indent="-304747" algn="l" rtl="0">
              <a:lnSpc>
                <a:spcPct val="90000"/>
              </a:lnSpc>
              <a:spcBef>
                <a:spcPts val="1600"/>
              </a:spcBef>
              <a:spcAft>
                <a:spcPts val="0"/>
              </a:spcAft>
              <a:buSzPts val="2800"/>
              <a:buChar char="•"/>
            </a:pPr>
            <a:r>
              <a:rPr lang="en-US"/>
              <a:t>data = LOAD 'mescob33.narcotics' using org.apache.hive.hcatalog.pig.HCatLoader();</a:t>
            </a:r>
            <a:endParaRPr/>
          </a:p>
          <a:p>
            <a:pPr marL="304747" lvl="0" indent="-304747" algn="l" rtl="0">
              <a:lnSpc>
                <a:spcPct val="90000"/>
              </a:lnSpc>
              <a:spcBef>
                <a:spcPts val="1600"/>
              </a:spcBef>
              <a:spcAft>
                <a:spcPts val="0"/>
              </a:spcAft>
              <a:buSzPts val="2800"/>
              <a:buChar char="•"/>
            </a:pPr>
            <a:r>
              <a:rPr lang="en-US"/>
              <a:t>narco = FILTER data BY description == 'POSS: CANNABIS 30GMS OR LESS';</a:t>
            </a:r>
            <a:endParaRPr/>
          </a:p>
          <a:p>
            <a:pPr marL="304747" lvl="0" indent="-304747" algn="l" rtl="0">
              <a:lnSpc>
                <a:spcPct val="90000"/>
              </a:lnSpc>
              <a:spcBef>
                <a:spcPts val="1600"/>
              </a:spcBef>
              <a:spcAft>
                <a:spcPts val="0"/>
              </a:spcAft>
              <a:buSzPts val="2800"/>
              <a:buChar char="•"/>
            </a:pPr>
            <a:r>
              <a:rPr lang="en-US"/>
              <a:t>limit_narco = LIMIT narco 50000;</a:t>
            </a: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sz="2800"/>
          </a:p>
        </p:txBody>
      </p:sp>
      <p:sp>
        <p:nvSpPr>
          <p:cNvPr id="354" name="Google Shape;354;p40"/>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With the following command, you will store the output to a new file in HDFS under the directory you had previously created. </a:t>
            </a:r>
            <a:endParaRPr/>
          </a:p>
          <a:p>
            <a:pPr marL="304747" lvl="0" indent="-304747" algn="l" rtl="0">
              <a:lnSpc>
                <a:spcPct val="90000"/>
              </a:lnSpc>
              <a:spcBef>
                <a:spcPts val="1600"/>
              </a:spcBef>
              <a:spcAft>
                <a:spcPts val="0"/>
              </a:spcAft>
              <a:buSzPts val="2800"/>
              <a:buChar char="•"/>
            </a:pPr>
            <a:r>
              <a:rPr lang="en-US"/>
              <a:t>STORE narco INTO 'narco/c' USING PigStorage(',');</a:t>
            </a: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sz="2800"/>
          </a:p>
        </p:txBody>
      </p:sp>
      <p:pic>
        <p:nvPicPr>
          <p:cNvPr id="361" name="Google Shape;361;p41"/>
          <p:cNvPicPr preferRelativeResize="0"/>
          <p:nvPr/>
        </p:nvPicPr>
        <p:blipFill rotWithShape="1">
          <a:blip r:embed="rId3">
            <a:alphaModFix/>
          </a:blip>
          <a:srcRect t="37815"/>
          <a:stretch/>
        </p:blipFill>
        <p:spPr>
          <a:xfrm>
            <a:off x="1370012" y="3886200"/>
            <a:ext cx="6019800" cy="2717800"/>
          </a:xfrm>
          <a:prstGeom prst="rect">
            <a:avLst/>
          </a:prstGeom>
          <a:noFill/>
          <a:ln>
            <a:noFill/>
          </a:ln>
        </p:spPr>
      </p:pic>
      <p:sp>
        <p:nvSpPr>
          <p:cNvPr id="362" name="Google Shape;362;p41"/>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5"/>
          <p:cNvSpPr txBox="1">
            <a:spLocks noGrp="1"/>
          </p:cNvSpPr>
          <p:nvPr>
            <p:ph type="body" idx="1"/>
          </p:nvPr>
        </p:nvSpPr>
        <p:spPr>
          <a:xfrm>
            <a:off x="1218883" y="1706880"/>
            <a:ext cx="5078700" cy="4465200"/>
          </a:xfrm>
          <a:prstGeom prst="rect">
            <a:avLst/>
          </a:prstGeom>
        </p:spPr>
        <p:txBody>
          <a:bodyPr spcFirstLastPara="1" wrap="square" lIns="121875" tIns="60925" rIns="121875" bIns="60925" anchor="t" anchorCtr="0">
            <a:noAutofit/>
          </a:bodyPr>
          <a:lstStyle/>
          <a:p>
            <a:pPr marL="304746" marR="0" lvl="0" indent="-304746" algn="l" rtl="0">
              <a:lnSpc>
                <a:spcPct val="90000"/>
              </a:lnSpc>
              <a:spcBef>
                <a:spcPts val="0"/>
              </a:spcBef>
              <a:spcAft>
                <a:spcPts val="0"/>
              </a:spcAft>
              <a:buSzPts val="2800"/>
              <a:buChar char="•"/>
            </a:pPr>
            <a:r>
              <a:rPr lang="en-US"/>
              <a:t>Get data manually using HDFS commands</a:t>
            </a:r>
            <a:endParaRPr/>
          </a:p>
          <a:p>
            <a:pPr marL="304746" marR="0" lvl="0" indent="-304746" algn="l" rtl="0">
              <a:lnSpc>
                <a:spcPct val="90000"/>
              </a:lnSpc>
              <a:spcBef>
                <a:spcPts val="0"/>
              </a:spcBef>
              <a:spcAft>
                <a:spcPts val="0"/>
              </a:spcAft>
              <a:buSzPts val="2800"/>
              <a:buChar char="•"/>
            </a:pPr>
            <a:r>
              <a:rPr lang="en-US"/>
              <a:t>Perform analysis using HiveQL commands</a:t>
            </a:r>
            <a:endParaRPr/>
          </a:p>
          <a:p>
            <a:pPr marL="304746" marR="0" lvl="0" indent="-304746" algn="l" rtl="0">
              <a:lnSpc>
                <a:spcPct val="90000"/>
              </a:lnSpc>
              <a:spcBef>
                <a:spcPts val="0"/>
              </a:spcBef>
              <a:spcAft>
                <a:spcPts val="0"/>
              </a:spcAft>
              <a:buSzPts val="2800"/>
              <a:buChar char="•"/>
            </a:pPr>
            <a:r>
              <a:rPr lang="en-US"/>
              <a:t>Visualize the data in Microsoft Excel</a:t>
            </a:r>
            <a:endParaRPr/>
          </a:p>
          <a:p>
            <a:pPr marL="304746" marR="0" lvl="0" indent="0" algn="l" rtl="0">
              <a:lnSpc>
                <a:spcPct val="90000"/>
              </a:lnSpc>
              <a:spcBef>
                <a:spcPts val="0"/>
              </a:spcBef>
              <a:spcAft>
                <a:spcPts val="0"/>
              </a:spcAft>
              <a:buNone/>
            </a:pPr>
            <a:endParaRPr/>
          </a:p>
        </p:txBody>
      </p:sp>
      <p:grpSp>
        <p:nvGrpSpPr>
          <p:cNvPr id="119" name="Google Shape;119;p15"/>
          <p:cNvGrpSpPr/>
          <p:nvPr/>
        </p:nvGrpSpPr>
        <p:grpSpPr>
          <a:xfrm>
            <a:off x="6500813" y="1706563"/>
            <a:ext cx="5078461" cy="4465745"/>
            <a:chOff x="0" y="0"/>
            <a:chExt cx="5078461" cy="4465745"/>
          </a:xfrm>
        </p:grpSpPr>
        <p:sp>
          <p:nvSpPr>
            <p:cNvPr id="120" name="Google Shape;120;p15"/>
            <p:cNvSpPr/>
            <p:nvPr/>
          </p:nvSpPr>
          <p:spPr>
            <a:xfrm>
              <a:off x="0" y="0"/>
              <a:ext cx="4316700" cy="1339800"/>
            </a:xfrm>
            <a:prstGeom prst="roundRect">
              <a:avLst>
                <a:gd name="adj" fmla="val 10000"/>
              </a:avLst>
            </a:prstGeom>
            <a:gradFill>
              <a:gsLst>
                <a:gs pos="0">
                  <a:srgbClr val="5A005E"/>
                </a:gs>
                <a:gs pos="50000">
                  <a:srgbClr val="920097"/>
                </a:gs>
                <a:gs pos="70000">
                  <a:srgbClr val="A100A7"/>
                </a:gs>
                <a:gs pos="100000">
                  <a:srgbClr val="C800CE"/>
                </a:gs>
              </a:gsLst>
              <a:lin ang="16200038" scaled="0"/>
            </a:gradFill>
            <a:ln>
              <a:noFill/>
            </a:ln>
            <a:effectLst>
              <a:outerShdw blurRad="38100" dist="25400" dir="2700000" algn="br"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a:off x="39238" y="39238"/>
              <a:ext cx="2871000" cy="1261200"/>
            </a:xfrm>
            <a:prstGeom prst="rect">
              <a:avLst/>
            </a:prstGeom>
            <a:noFill/>
            <a:ln>
              <a:noFill/>
            </a:ln>
          </p:spPr>
          <p:txBody>
            <a:bodyPr spcFirstLastPara="1" wrap="square" lIns="179050" tIns="179050" rIns="179050" bIns="179050" anchor="ctr" anchorCtr="0">
              <a:noAutofit/>
            </a:bodyPr>
            <a:lstStyle/>
            <a:p>
              <a:pPr marL="0" marR="0" lvl="0" indent="0" algn="l" rtl="0">
                <a:lnSpc>
                  <a:spcPct val="90000"/>
                </a:lnSpc>
                <a:spcBef>
                  <a:spcPts val="0"/>
                </a:spcBef>
                <a:spcAft>
                  <a:spcPts val="0"/>
                </a:spcAft>
                <a:buNone/>
              </a:pPr>
              <a:r>
                <a:rPr lang="en-US" sz="4700" b="0" i="0" u="none" strike="noStrike" cap="none">
                  <a:solidFill>
                    <a:schemeClr val="lt1"/>
                  </a:solidFill>
                  <a:latin typeface="Calibri"/>
                  <a:ea typeface="Calibri"/>
                  <a:cs typeface="Calibri"/>
                  <a:sym typeface="Calibri"/>
                </a:rPr>
                <a:t>Download</a:t>
              </a:r>
              <a:endParaRPr sz="4700" b="0" i="0" u="none" strike="noStrike" cap="none">
                <a:solidFill>
                  <a:schemeClr val="lt1"/>
                </a:solidFill>
                <a:latin typeface="Calibri"/>
                <a:ea typeface="Calibri"/>
                <a:cs typeface="Calibri"/>
                <a:sym typeface="Calibri"/>
              </a:endParaRPr>
            </a:p>
          </p:txBody>
        </p:sp>
        <p:sp>
          <p:nvSpPr>
            <p:cNvPr id="122" name="Google Shape;122;p15"/>
            <p:cNvSpPr/>
            <p:nvPr/>
          </p:nvSpPr>
          <p:spPr>
            <a:xfrm>
              <a:off x="380880" y="1562972"/>
              <a:ext cx="4316700" cy="1339800"/>
            </a:xfrm>
            <a:prstGeom prst="roundRect">
              <a:avLst>
                <a:gd name="adj" fmla="val 10000"/>
              </a:avLst>
            </a:prstGeom>
            <a:gradFill>
              <a:gsLst>
                <a:gs pos="0">
                  <a:srgbClr val="005F66"/>
                </a:gs>
                <a:gs pos="50000">
                  <a:srgbClr val="0097A5"/>
                </a:gs>
                <a:gs pos="70000">
                  <a:srgbClr val="09ABB9"/>
                </a:gs>
                <a:gs pos="100000">
                  <a:srgbClr val="02D1E2"/>
                </a:gs>
              </a:gsLst>
              <a:lin ang="16200038" scaled="0"/>
            </a:gradFill>
            <a:ln>
              <a:noFill/>
            </a:ln>
            <a:effectLst>
              <a:outerShdw blurRad="38100" dist="25400" dir="2700000" algn="br"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txBox="1"/>
            <p:nvPr/>
          </p:nvSpPr>
          <p:spPr>
            <a:xfrm>
              <a:off x="420118" y="1602210"/>
              <a:ext cx="2986500" cy="1261200"/>
            </a:xfrm>
            <a:prstGeom prst="rect">
              <a:avLst/>
            </a:prstGeom>
            <a:noFill/>
            <a:ln>
              <a:noFill/>
            </a:ln>
          </p:spPr>
          <p:txBody>
            <a:bodyPr spcFirstLastPara="1" wrap="square" lIns="179050" tIns="179050" rIns="179050" bIns="179050" anchor="ctr" anchorCtr="0">
              <a:noAutofit/>
            </a:bodyPr>
            <a:lstStyle/>
            <a:p>
              <a:pPr marL="0" marR="0" lvl="0" indent="0" algn="l" rtl="0">
                <a:lnSpc>
                  <a:spcPct val="90000"/>
                </a:lnSpc>
                <a:spcBef>
                  <a:spcPts val="0"/>
                </a:spcBef>
                <a:spcAft>
                  <a:spcPts val="0"/>
                </a:spcAft>
                <a:buNone/>
              </a:pPr>
              <a:r>
                <a:rPr lang="en-US" sz="4700" b="0" i="0" u="none" strike="noStrike" cap="none">
                  <a:solidFill>
                    <a:schemeClr val="lt1"/>
                  </a:solidFill>
                  <a:latin typeface="Calibri"/>
                  <a:ea typeface="Calibri"/>
                  <a:cs typeface="Calibri"/>
                  <a:sym typeface="Calibri"/>
                </a:rPr>
                <a:t>Process</a:t>
              </a:r>
              <a:endParaRPr sz="4700" b="0" i="0" u="none" strike="noStrike" cap="none">
                <a:solidFill>
                  <a:schemeClr val="lt1"/>
                </a:solidFill>
                <a:latin typeface="Calibri"/>
                <a:ea typeface="Calibri"/>
                <a:cs typeface="Calibri"/>
                <a:sym typeface="Calibri"/>
              </a:endParaRPr>
            </a:p>
          </p:txBody>
        </p:sp>
        <p:sp>
          <p:nvSpPr>
            <p:cNvPr id="124" name="Google Shape;124;p15"/>
            <p:cNvSpPr/>
            <p:nvPr/>
          </p:nvSpPr>
          <p:spPr>
            <a:xfrm>
              <a:off x="761761" y="3125945"/>
              <a:ext cx="4316700" cy="1339800"/>
            </a:xfrm>
            <a:prstGeom prst="roundRect">
              <a:avLst>
                <a:gd name="adj" fmla="val 10000"/>
              </a:avLst>
            </a:prstGeom>
            <a:gradFill>
              <a:gsLst>
                <a:gs pos="0">
                  <a:srgbClr val="56660A"/>
                </a:gs>
                <a:gs pos="50000">
                  <a:srgbClr val="8CA415"/>
                </a:gs>
                <a:gs pos="70000">
                  <a:srgbClr val="9FBB25"/>
                </a:gs>
                <a:gs pos="100000">
                  <a:srgbClr val="C3E428"/>
                </a:gs>
              </a:gsLst>
              <a:lin ang="16200038" scaled="0"/>
            </a:gradFill>
            <a:ln>
              <a:noFill/>
            </a:ln>
            <a:effectLst>
              <a:outerShdw blurRad="38100" dist="25400" dir="2700000" algn="br"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txBox="1"/>
            <p:nvPr/>
          </p:nvSpPr>
          <p:spPr>
            <a:xfrm>
              <a:off x="800999" y="3165183"/>
              <a:ext cx="2986500" cy="1261200"/>
            </a:xfrm>
            <a:prstGeom prst="rect">
              <a:avLst/>
            </a:prstGeom>
            <a:noFill/>
            <a:ln>
              <a:noFill/>
            </a:ln>
          </p:spPr>
          <p:txBody>
            <a:bodyPr spcFirstLastPara="1" wrap="square" lIns="179050" tIns="179050" rIns="179050" bIns="179050" anchor="ctr" anchorCtr="0">
              <a:noAutofit/>
            </a:bodyPr>
            <a:lstStyle/>
            <a:p>
              <a:pPr marL="0" marR="0" lvl="0" indent="0" algn="l" rtl="0">
                <a:lnSpc>
                  <a:spcPct val="90000"/>
                </a:lnSpc>
                <a:spcBef>
                  <a:spcPts val="0"/>
                </a:spcBef>
                <a:spcAft>
                  <a:spcPts val="0"/>
                </a:spcAft>
                <a:buNone/>
              </a:pPr>
              <a:r>
                <a:rPr lang="en-US" sz="4700" b="0" i="0" u="none" strike="noStrike" cap="none">
                  <a:solidFill>
                    <a:schemeClr val="lt1"/>
                  </a:solidFill>
                  <a:latin typeface="Calibri"/>
                  <a:ea typeface="Calibri"/>
                  <a:cs typeface="Calibri"/>
                  <a:sym typeface="Calibri"/>
                </a:rPr>
                <a:t>Visualize</a:t>
              </a:r>
              <a:endParaRPr sz="4700" b="0" i="0" u="none" strike="noStrike" cap="none">
                <a:solidFill>
                  <a:schemeClr val="lt1"/>
                </a:solidFill>
                <a:latin typeface="Calibri"/>
                <a:ea typeface="Calibri"/>
                <a:cs typeface="Calibri"/>
                <a:sym typeface="Calibri"/>
              </a:endParaRPr>
            </a:p>
          </p:txBody>
        </p:sp>
        <p:sp>
          <p:nvSpPr>
            <p:cNvPr id="126" name="Google Shape;126;p15"/>
            <p:cNvSpPr/>
            <p:nvPr/>
          </p:nvSpPr>
          <p:spPr>
            <a:xfrm>
              <a:off x="3445850" y="1015932"/>
              <a:ext cx="870900" cy="870900"/>
            </a:xfrm>
            <a:prstGeom prst="downArrow">
              <a:avLst>
                <a:gd name="adj1" fmla="val 55000"/>
                <a:gd name="adj2" fmla="val 45000"/>
              </a:avLst>
            </a:prstGeom>
            <a:solidFill>
              <a:srgbClr val="E0CBE1">
                <a:alpha val="89800"/>
              </a:srgbClr>
            </a:solidFill>
            <a:ln w="9525" cap="flat" cmpd="sng">
              <a:solidFill>
                <a:srgbClr val="E0CBE1">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txBox="1"/>
            <p:nvPr/>
          </p:nvSpPr>
          <p:spPr>
            <a:xfrm>
              <a:off x="3641780" y="1015932"/>
              <a:ext cx="478800" cy="6552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8" name="Google Shape;128;p15"/>
            <p:cNvSpPr/>
            <p:nvPr/>
          </p:nvSpPr>
          <p:spPr>
            <a:xfrm>
              <a:off x="3826731" y="2569974"/>
              <a:ext cx="870900" cy="870900"/>
            </a:xfrm>
            <a:prstGeom prst="downArrow">
              <a:avLst>
                <a:gd name="adj1" fmla="val 55000"/>
                <a:gd name="adj2" fmla="val 45000"/>
              </a:avLst>
            </a:prstGeom>
            <a:solidFill>
              <a:srgbClr val="E2E8CE">
                <a:alpha val="89800"/>
              </a:srgbClr>
            </a:solidFill>
            <a:ln w="9525" cap="flat" cmpd="sng">
              <a:solidFill>
                <a:srgbClr val="E2E8CE">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txBox="1"/>
            <p:nvPr/>
          </p:nvSpPr>
          <p:spPr>
            <a:xfrm>
              <a:off x="4022661" y="2569974"/>
              <a:ext cx="478800" cy="6552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sp>
        <p:nvSpPr>
          <p:cNvPr id="130" name="Google Shape;130;p15"/>
          <p:cNvSpPr txBox="1"/>
          <p:nvPr/>
        </p:nvSpPr>
        <p:spPr>
          <a:xfrm>
            <a:off x="1241358" y="477835"/>
            <a:ext cx="10360500" cy="1224000"/>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u="sng">
                <a:solidFill>
                  <a:schemeClr val="accent1"/>
                </a:solidFill>
                <a:latin typeface="Calibri"/>
                <a:ea typeface="Calibri"/>
                <a:cs typeface="Calibri"/>
                <a:sym typeface="Calibri"/>
              </a:rPr>
              <a:t>Objectives</a:t>
            </a:r>
            <a:endParaRPr sz="4000" b="0" i="0" u="sng" strike="noStrike" cap="none">
              <a:solidFill>
                <a:schemeClr val="accen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2"/>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126947" algn="l" rtl="0">
              <a:lnSpc>
                <a:spcPct val="90000"/>
              </a:lnSpc>
              <a:spcBef>
                <a:spcPts val="0"/>
              </a:spcBef>
              <a:spcAft>
                <a:spcPts val="0"/>
              </a:spcAft>
              <a:buSzPts val="2800"/>
              <a:buNone/>
            </a:pPr>
            <a:endParaRPr/>
          </a:p>
          <a:p>
            <a:pPr marL="304747" lvl="0" indent="-126947" algn="l" rtl="0">
              <a:lnSpc>
                <a:spcPct val="90000"/>
              </a:lnSpc>
              <a:spcBef>
                <a:spcPts val="1600"/>
              </a:spcBef>
              <a:spcAft>
                <a:spcPts val="0"/>
              </a:spcAft>
              <a:buSzPts val="2800"/>
              <a:buNone/>
            </a:pPr>
            <a:endParaRPr sz="2800"/>
          </a:p>
        </p:txBody>
      </p:sp>
      <p:pic>
        <p:nvPicPr>
          <p:cNvPr id="369" name="Google Shape;369;p42"/>
          <p:cNvPicPr preferRelativeResize="0"/>
          <p:nvPr/>
        </p:nvPicPr>
        <p:blipFill rotWithShape="1">
          <a:blip r:embed="rId3">
            <a:alphaModFix/>
          </a:blip>
          <a:srcRect/>
          <a:stretch/>
        </p:blipFill>
        <p:spPr>
          <a:xfrm>
            <a:off x="1263833" y="1717840"/>
            <a:ext cx="8945379" cy="4606760"/>
          </a:xfrm>
          <a:prstGeom prst="rect">
            <a:avLst/>
          </a:prstGeom>
          <a:noFill/>
          <a:ln>
            <a:noFill/>
          </a:ln>
        </p:spPr>
      </p:pic>
      <p:sp>
        <p:nvSpPr>
          <p:cNvPr id="370" name="Google Shape;370;p42"/>
          <p:cNvSpPr/>
          <p:nvPr/>
        </p:nvSpPr>
        <p:spPr>
          <a:xfrm>
            <a:off x="9218612" y="3124200"/>
            <a:ext cx="304800" cy="3048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71" name="Google Shape;371;p42"/>
          <p:cNvSpPr/>
          <p:nvPr/>
        </p:nvSpPr>
        <p:spPr>
          <a:xfrm>
            <a:off x="8456612" y="3505200"/>
            <a:ext cx="1600200" cy="53340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372" name="Google Shape;372;p42"/>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Pig</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3"/>
          <p:cNvSpPr txBox="1">
            <a:spLocks noGrp="1"/>
          </p:cNvSpPr>
          <p:nvPr>
            <p:ph type="title"/>
          </p:nvPr>
        </p:nvSpPr>
        <p:spPr>
          <a:xfrm>
            <a:off x="1218883" y="274637"/>
            <a:ext cx="10360500" cy="1224000"/>
          </a:xfrm>
          <a:prstGeom prst="rect">
            <a:avLst/>
          </a:prstGeom>
        </p:spPr>
        <p:txBody>
          <a:bodyPr spcFirstLastPara="1" wrap="square" lIns="121875" tIns="60925" rIns="121875" bIns="60925" anchor="b" anchorCtr="0">
            <a:noAutofit/>
          </a:bodyPr>
          <a:lstStyle/>
          <a:p>
            <a:pPr marL="0" lvl="0" indent="0" algn="l" rtl="0">
              <a:spcBef>
                <a:spcPts val="0"/>
              </a:spcBef>
              <a:spcAft>
                <a:spcPts val="0"/>
              </a:spcAft>
              <a:buClr>
                <a:schemeClr val="accent1"/>
              </a:buClr>
              <a:buSzPts val="4000"/>
              <a:buFont typeface="Calibri"/>
              <a:buNone/>
            </a:pPr>
            <a:r>
              <a:rPr lang="en-US" sz="4000" u="sng">
                <a:solidFill>
                  <a:schemeClr val="accent1"/>
                </a:solidFill>
              </a:rPr>
              <a:t>Excel</a:t>
            </a:r>
            <a:endParaRPr/>
          </a:p>
        </p:txBody>
      </p:sp>
      <p:sp>
        <p:nvSpPr>
          <p:cNvPr id="379" name="Google Shape;379;p43"/>
          <p:cNvSpPr txBox="1">
            <a:spLocks noGrp="1"/>
          </p:cNvSpPr>
          <p:nvPr>
            <p:ph type="body" idx="1"/>
          </p:nvPr>
        </p:nvSpPr>
        <p:spPr>
          <a:xfrm>
            <a:off x="1501233" y="2634628"/>
            <a:ext cx="9028800" cy="3581700"/>
          </a:xfrm>
          <a:prstGeom prst="rect">
            <a:avLst/>
          </a:prstGeom>
        </p:spPr>
        <p:txBody>
          <a:bodyPr spcFirstLastPara="1" wrap="square" lIns="121875" tIns="60925" rIns="121875" bIns="60925" anchor="t" anchorCtr="0">
            <a:noAutofit/>
          </a:bodyPr>
          <a:lstStyle/>
          <a:p>
            <a:pPr marL="0" lvl="0" indent="0" algn="l" rtl="0">
              <a:spcBef>
                <a:spcPts val="1600"/>
              </a:spcBef>
              <a:spcAft>
                <a:spcPts val="0"/>
              </a:spcAft>
              <a:buNone/>
            </a:pPr>
            <a:endParaRPr/>
          </a:p>
        </p:txBody>
      </p:sp>
      <p:pic>
        <p:nvPicPr>
          <p:cNvPr id="380" name="Google Shape;380;p43"/>
          <p:cNvPicPr preferRelativeResize="0"/>
          <p:nvPr/>
        </p:nvPicPr>
        <p:blipFill>
          <a:blip r:embed="rId3">
            <a:alphaModFix/>
          </a:blip>
          <a:stretch>
            <a:fillRect/>
          </a:stretch>
        </p:blipFill>
        <p:spPr>
          <a:xfrm>
            <a:off x="1218875" y="1498625"/>
            <a:ext cx="9980592" cy="535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1218883" y="274637"/>
            <a:ext cx="10360500" cy="1224000"/>
          </a:xfrm>
          <a:prstGeom prst="rect">
            <a:avLst/>
          </a:prstGeom>
        </p:spPr>
        <p:txBody>
          <a:bodyPr spcFirstLastPara="1" wrap="square" lIns="121875" tIns="60925" rIns="121875" bIns="60925" anchor="b" anchorCtr="0">
            <a:noAutofit/>
          </a:bodyPr>
          <a:lstStyle/>
          <a:p>
            <a:pPr marL="0" lvl="0" indent="0" algn="l" rtl="0">
              <a:spcBef>
                <a:spcPts val="0"/>
              </a:spcBef>
              <a:spcAft>
                <a:spcPts val="0"/>
              </a:spcAft>
              <a:buClr>
                <a:schemeClr val="accent1"/>
              </a:buClr>
              <a:buSzPts val="4000"/>
              <a:buFont typeface="Calibri"/>
              <a:buNone/>
            </a:pPr>
            <a:r>
              <a:rPr lang="en-US" sz="4000" u="sng">
                <a:solidFill>
                  <a:schemeClr val="accent1"/>
                </a:solidFill>
              </a:rPr>
              <a:t>Excel</a:t>
            </a:r>
            <a:endParaRPr/>
          </a:p>
        </p:txBody>
      </p:sp>
      <p:sp>
        <p:nvSpPr>
          <p:cNvPr id="387" name="Google Shape;387;p44"/>
          <p:cNvSpPr txBox="1">
            <a:spLocks noGrp="1"/>
          </p:cNvSpPr>
          <p:nvPr>
            <p:ph type="body" idx="1"/>
          </p:nvPr>
        </p:nvSpPr>
        <p:spPr>
          <a:xfrm>
            <a:off x="1218883" y="1701797"/>
            <a:ext cx="10360500" cy="4462200"/>
          </a:xfrm>
          <a:prstGeom prst="rect">
            <a:avLst/>
          </a:prstGeom>
        </p:spPr>
        <p:txBody>
          <a:bodyPr spcFirstLastPara="1" wrap="square" lIns="121875" tIns="60925" rIns="121875" bIns="60925" anchor="t" anchorCtr="0">
            <a:noAutofit/>
          </a:bodyPr>
          <a:lstStyle/>
          <a:p>
            <a:pPr marL="0" lvl="0" indent="0" algn="l" rtl="0">
              <a:spcBef>
                <a:spcPts val="1600"/>
              </a:spcBef>
              <a:spcAft>
                <a:spcPts val="0"/>
              </a:spcAft>
              <a:buNone/>
            </a:pPr>
            <a:endParaRPr/>
          </a:p>
        </p:txBody>
      </p:sp>
      <p:pic>
        <p:nvPicPr>
          <p:cNvPr id="388" name="Google Shape;388;p44"/>
          <p:cNvPicPr preferRelativeResize="0"/>
          <p:nvPr/>
        </p:nvPicPr>
        <p:blipFill>
          <a:blip r:embed="rId3">
            <a:alphaModFix/>
          </a:blip>
          <a:stretch>
            <a:fillRect/>
          </a:stretch>
        </p:blipFill>
        <p:spPr>
          <a:xfrm>
            <a:off x="1218875" y="1498625"/>
            <a:ext cx="10083974" cy="540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5"/>
          <p:cNvSpPr txBox="1">
            <a:spLocks noGrp="1"/>
          </p:cNvSpPr>
          <p:nvPr>
            <p:ph type="title"/>
          </p:nvPr>
        </p:nvSpPr>
        <p:spPr>
          <a:xfrm>
            <a:off x="1218883" y="274637"/>
            <a:ext cx="10360500" cy="1224000"/>
          </a:xfrm>
          <a:prstGeom prst="rect">
            <a:avLst/>
          </a:prstGeom>
        </p:spPr>
        <p:txBody>
          <a:bodyPr spcFirstLastPara="1" wrap="square" lIns="121875" tIns="60925" rIns="121875" bIns="60925" anchor="b" anchorCtr="0">
            <a:noAutofit/>
          </a:bodyPr>
          <a:lstStyle/>
          <a:p>
            <a:pPr marL="0" lvl="0" indent="0" algn="l" rtl="0">
              <a:spcBef>
                <a:spcPts val="0"/>
              </a:spcBef>
              <a:spcAft>
                <a:spcPts val="0"/>
              </a:spcAft>
              <a:buClr>
                <a:schemeClr val="accent1"/>
              </a:buClr>
              <a:buSzPts val="4000"/>
              <a:buFont typeface="Calibri"/>
              <a:buNone/>
            </a:pPr>
            <a:r>
              <a:rPr lang="en-US" sz="4000" u="sng">
                <a:solidFill>
                  <a:schemeClr val="accent1"/>
                </a:solidFill>
              </a:rPr>
              <a:t>Excel</a:t>
            </a:r>
            <a:endParaRPr/>
          </a:p>
        </p:txBody>
      </p:sp>
      <p:sp>
        <p:nvSpPr>
          <p:cNvPr id="395" name="Google Shape;395;p45"/>
          <p:cNvSpPr txBox="1">
            <a:spLocks noGrp="1"/>
          </p:cNvSpPr>
          <p:nvPr>
            <p:ph type="body" idx="1"/>
          </p:nvPr>
        </p:nvSpPr>
        <p:spPr>
          <a:xfrm>
            <a:off x="1218883" y="1701797"/>
            <a:ext cx="10360500" cy="4462200"/>
          </a:xfrm>
          <a:prstGeom prst="rect">
            <a:avLst/>
          </a:prstGeom>
        </p:spPr>
        <p:txBody>
          <a:bodyPr spcFirstLastPara="1" wrap="square" lIns="121875" tIns="60925" rIns="121875" bIns="60925" anchor="t" anchorCtr="0">
            <a:noAutofit/>
          </a:bodyPr>
          <a:lstStyle/>
          <a:p>
            <a:pPr marL="0" lvl="0" indent="0" algn="l" rtl="0">
              <a:spcBef>
                <a:spcPts val="1600"/>
              </a:spcBef>
              <a:spcAft>
                <a:spcPts val="0"/>
              </a:spcAft>
              <a:buNone/>
            </a:pPr>
            <a:endParaRPr/>
          </a:p>
        </p:txBody>
      </p:sp>
      <p:pic>
        <p:nvPicPr>
          <p:cNvPr id="396" name="Google Shape;396;p45"/>
          <p:cNvPicPr preferRelativeResize="0"/>
          <p:nvPr/>
        </p:nvPicPr>
        <p:blipFill>
          <a:blip r:embed="rId3">
            <a:alphaModFix/>
          </a:blip>
          <a:stretch>
            <a:fillRect/>
          </a:stretch>
        </p:blipFill>
        <p:spPr>
          <a:xfrm>
            <a:off x="1304333" y="1498625"/>
            <a:ext cx="10039018" cy="5359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URL of Data Source website: https://data.cityofchicago.org/Public-Safety/Crimes-2001-to-present/ijzp-q8t2</a:t>
            </a:r>
            <a:endParaRPr/>
          </a:p>
          <a:p>
            <a:pPr marL="304746" lvl="0" indent="-304746" algn="l" rtl="0">
              <a:lnSpc>
                <a:spcPct val="90000"/>
              </a:lnSpc>
              <a:spcBef>
                <a:spcPts val="1600"/>
              </a:spcBef>
              <a:spcAft>
                <a:spcPts val="0"/>
              </a:spcAft>
              <a:buSzPts val="2800"/>
              <a:buChar char="•"/>
            </a:pPr>
            <a:r>
              <a:rPr lang="en-US"/>
              <a:t>URL of Data Source CSV file: </a:t>
            </a:r>
            <a:r>
              <a:rPr lang="en-US" u="sng">
                <a:solidFill>
                  <a:schemeClr val="hlink"/>
                </a:solidFill>
                <a:hlinkClick r:id="rId3"/>
              </a:rPr>
              <a:t>https://data.cityofchicago.org/api/views/ijzp-q8t2/rows.csv?accessType=DOWNLOAD</a:t>
            </a:r>
            <a:endParaRPr/>
          </a:p>
          <a:p>
            <a:pPr marL="304746" lvl="0" indent="-241246" algn="l" rtl="0">
              <a:lnSpc>
                <a:spcPct val="90000"/>
              </a:lnSpc>
              <a:spcBef>
                <a:spcPts val="1600"/>
              </a:spcBef>
              <a:spcAft>
                <a:spcPts val="0"/>
              </a:spcAft>
              <a:buSzPts val="1800"/>
              <a:buChar char="•"/>
            </a:pPr>
            <a:r>
              <a:rPr lang="en-US"/>
              <a:t>GitHub: https://github.com/DayWait/BigData.git</a:t>
            </a:r>
            <a:endParaRPr b="1"/>
          </a:p>
          <a:p>
            <a:pPr marL="304747" lvl="0" indent="-126947" algn="l" rtl="0">
              <a:lnSpc>
                <a:spcPct val="90000"/>
              </a:lnSpc>
              <a:spcBef>
                <a:spcPts val="1600"/>
              </a:spcBef>
              <a:spcAft>
                <a:spcPts val="0"/>
              </a:spcAft>
              <a:buSzPts val="2800"/>
              <a:buNone/>
            </a:pPr>
            <a:endParaRPr sz="2800"/>
          </a:p>
        </p:txBody>
      </p:sp>
      <p:sp>
        <p:nvSpPr>
          <p:cNvPr id="403" name="Google Shape;403;p46"/>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References</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txBox="1">
            <a:spLocks noGrp="1"/>
          </p:cNvSpPr>
          <p:nvPr>
            <p:ph type="title"/>
          </p:nvPr>
        </p:nvSpPr>
        <p:spPr>
          <a:xfrm>
            <a:off x="1218882" y="1701800"/>
            <a:ext cx="4062942" cy="2438400"/>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a:t>END</a:t>
            </a:r>
            <a:endParaRPr sz="4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txBox="1"/>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b="0" i="0" u="sng" strike="noStrike" cap="none">
                <a:solidFill>
                  <a:schemeClr val="accent1"/>
                </a:solidFill>
                <a:latin typeface="Calibri"/>
                <a:ea typeface="Calibri"/>
                <a:cs typeface="Calibri"/>
                <a:sym typeface="Calibri"/>
              </a:rPr>
              <a:t>Flowchart</a:t>
            </a:r>
            <a:endParaRPr sz="4000" b="0" i="0" u="sng" strike="noStrike" cap="none">
              <a:solidFill>
                <a:schemeClr val="accent1"/>
              </a:solidFill>
              <a:latin typeface="Calibri"/>
              <a:ea typeface="Calibri"/>
              <a:cs typeface="Calibri"/>
              <a:sym typeface="Calibri"/>
            </a:endParaRPr>
          </a:p>
        </p:txBody>
      </p:sp>
      <p:sp>
        <p:nvSpPr>
          <p:cNvPr id="137" name="Google Shape;137;p16"/>
          <p:cNvSpPr/>
          <p:nvPr/>
        </p:nvSpPr>
        <p:spPr>
          <a:xfrm>
            <a:off x="1243783" y="1720504"/>
            <a:ext cx="1554480" cy="914400"/>
          </a:xfrm>
          <a:prstGeom prst="flowChartAlternateProcess">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US" sz="1400" b="0" i="0" u="none" strike="noStrike" cap="none">
                <a:solidFill>
                  <a:schemeClr val="lt1"/>
                </a:solidFill>
                <a:latin typeface="Calibri"/>
                <a:ea typeface="Calibri"/>
                <a:cs typeface="Calibri"/>
                <a:sym typeface="Calibri"/>
              </a:rPr>
              <a:t>Open shell through Git Bash</a:t>
            </a:r>
            <a:endParaRPr sz="2400" b="0" i="0" u="none" strike="noStrike" cap="none">
              <a:solidFill>
                <a:schemeClr val="lt1"/>
              </a:solidFill>
              <a:latin typeface="Arial"/>
              <a:ea typeface="Arial"/>
              <a:cs typeface="Arial"/>
              <a:sym typeface="Arial"/>
            </a:endParaRPr>
          </a:p>
        </p:txBody>
      </p:sp>
      <p:sp>
        <p:nvSpPr>
          <p:cNvPr id="138" name="Google Shape;138;p16"/>
          <p:cNvSpPr/>
          <p:nvPr/>
        </p:nvSpPr>
        <p:spPr>
          <a:xfrm>
            <a:off x="3046412" y="1733160"/>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SSH to Hadoop Server Using IP Address</a:t>
            </a:r>
            <a:endParaRPr sz="2400" b="0" i="0" u="none" strike="noStrike" cap="none">
              <a:solidFill>
                <a:schemeClr val="lt1"/>
              </a:solidFill>
              <a:latin typeface="Arial"/>
              <a:ea typeface="Arial"/>
              <a:cs typeface="Arial"/>
              <a:sym typeface="Arial"/>
            </a:endParaRPr>
          </a:p>
        </p:txBody>
      </p:sp>
      <p:sp>
        <p:nvSpPr>
          <p:cNvPr id="139" name="Google Shape;139;p16"/>
          <p:cNvSpPr/>
          <p:nvPr/>
        </p:nvSpPr>
        <p:spPr>
          <a:xfrm>
            <a:off x="4849041" y="1720504"/>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Download Files using wget Command</a:t>
            </a:r>
            <a:endParaRPr/>
          </a:p>
        </p:txBody>
      </p:sp>
      <p:sp>
        <p:nvSpPr>
          <p:cNvPr id="140" name="Google Shape;140;p16"/>
          <p:cNvSpPr/>
          <p:nvPr/>
        </p:nvSpPr>
        <p:spPr>
          <a:xfrm>
            <a:off x="8454299" y="1739321"/>
            <a:ext cx="164592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Run Beeline</a:t>
            </a:r>
            <a:endParaRPr/>
          </a:p>
        </p:txBody>
      </p:sp>
      <p:sp>
        <p:nvSpPr>
          <p:cNvPr id="141" name="Google Shape;141;p16"/>
          <p:cNvSpPr/>
          <p:nvPr/>
        </p:nvSpPr>
        <p:spPr>
          <a:xfrm>
            <a:off x="6651670" y="1731920"/>
            <a:ext cx="1554480" cy="914400"/>
          </a:xfrm>
          <a:prstGeom prst="rect">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Use HDFS </a:t>
            </a:r>
            <a:r>
              <a:rPr lang="en-US">
                <a:solidFill>
                  <a:srgbClr val="FFFFFF"/>
                </a:solidFill>
                <a:latin typeface="Calibri"/>
                <a:ea typeface="Calibri"/>
                <a:cs typeface="Calibri"/>
                <a:sym typeface="Calibri"/>
              </a:rPr>
              <a:t>chmod to </a:t>
            </a:r>
            <a:r>
              <a:rPr lang="en-US" sz="1400" b="0" i="0" u="none" strike="noStrike" cap="none">
                <a:solidFill>
                  <a:srgbClr val="FFFFFF"/>
                </a:solidFill>
                <a:latin typeface="Calibri"/>
                <a:ea typeface="Calibri"/>
                <a:cs typeface="Calibri"/>
                <a:sym typeface="Calibri"/>
              </a:rPr>
              <a:t> Make Beeline </a:t>
            </a:r>
            <a:r>
              <a:rPr lang="en-US">
                <a:solidFill>
                  <a:srgbClr val="FFFFFF"/>
                </a:solidFill>
                <a:latin typeface="Calibri"/>
                <a:ea typeface="Calibri"/>
                <a:cs typeface="Calibri"/>
                <a:sym typeface="Calibri"/>
              </a:rPr>
              <a:t>W</a:t>
            </a:r>
            <a:r>
              <a:rPr lang="en-US" sz="1400" b="0" i="0" u="none" strike="noStrike" cap="none">
                <a:solidFill>
                  <a:srgbClr val="FFFFFF"/>
                </a:solidFill>
                <a:latin typeface="Calibri"/>
                <a:ea typeface="Calibri"/>
                <a:cs typeface="Calibri"/>
                <a:sym typeface="Calibri"/>
              </a:rPr>
              <a:t>ork</a:t>
            </a:r>
            <a:endParaRPr/>
          </a:p>
        </p:txBody>
      </p:sp>
      <p:sp>
        <p:nvSpPr>
          <p:cNvPr id="142" name="Google Shape;142;p16"/>
          <p:cNvSpPr/>
          <p:nvPr/>
        </p:nvSpPr>
        <p:spPr>
          <a:xfrm>
            <a:off x="10348368" y="1731920"/>
            <a:ext cx="164592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Create Tables</a:t>
            </a:r>
            <a:endParaRPr/>
          </a:p>
        </p:txBody>
      </p:sp>
      <p:sp>
        <p:nvSpPr>
          <p:cNvPr id="143" name="Google Shape;143;p16"/>
          <p:cNvSpPr/>
          <p:nvPr/>
        </p:nvSpPr>
        <p:spPr>
          <a:xfrm>
            <a:off x="10439808" y="3005959"/>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Query Tables</a:t>
            </a:r>
            <a:endParaRPr/>
          </a:p>
        </p:txBody>
      </p:sp>
      <p:sp>
        <p:nvSpPr>
          <p:cNvPr id="144" name="Google Shape;144;p16"/>
          <p:cNvSpPr/>
          <p:nvPr/>
        </p:nvSpPr>
        <p:spPr>
          <a:xfrm>
            <a:off x="4849041" y="3098642"/>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SCP or PFSTP Files from HDFS</a:t>
            </a:r>
            <a:endParaRPr/>
          </a:p>
        </p:txBody>
      </p:sp>
      <p:sp>
        <p:nvSpPr>
          <p:cNvPr id="145" name="Google Shape;145;p16"/>
          <p:cNvSpPr/>
          <p:nvPr/>
        </p:nvSpPr>
        <p:spPr>
          <a:xfrm>
            <a:off x="8436263" y="2819427"/>
            <a:ext cx="1660525" cy="1287463"/>
          </a:xfrm>
          <a:prstGeom prst="flowChartDecision">
            <a:avLst/>
          </a:prstGeom>
          <a:solidFill>
            <a:srgbClr val="A8D08D"/>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Process Further in Pig? </a:t>
            </a:r>
            <a:endParaRPr sz="2400" b="0" i="0" u="none" strike="noStrike" cap="none">
              <a:solidFill>
                <a:schemeClr val="lt1"/>
              </a:solidFill>
              <a:latin typeface="Arial"/>
              <a:ea typeface="Arial"/>
              <a:cs typeface="Arial"/>
              <a:sym typeface="Arial"/>
            </a:endParaRPr>
          </a:p>
        </p:txBody>
      </p:sp>
      <p:sp>
        <p:nvSpPr>
          <p:cNvPr id="146" name="Google Shape;146;p16"/>
          <p:cNvSpPr txBox="1"/>
          <p:nvPr/>
        </p:nvSpPr>
        <p:spPr>
          <a:xfrm>
            <a:off x="8033521" y="3110921"/>
            <a:ext cx="614363" cy="414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No</a:t>
            </a:r>
            <a:endParaRPr sz="1800" b="0" i="0" u="none" strike="noStrike" cap="none">
              <a:solidFill>
                <a:schemeClr val="lt1"/>
              </a:solidFill>
              <a:latin typeface="Arial"/>
              <a:ea typeface="Arial"/>
              <a:cs typeface="Arial"/>
              <a:sym typeface="Arial"/>
            </a:endParaRPr>
          </a:p>
        </p:txBody>
      </p:sp>
      <p:sp>
        <p:nvSpPr>
          <p:cNvPr id="147" name="Google Shape;147;p16"/>
          <p:cNvSpPr/>
          <p:nvPr/>
        </p:nvSpPr>
        <p:spPr>
          <a:xfrm>
            <a:off x="8544425" y="4497025"/>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Open Grunt Interface</a:t>
            </a:r>
            <a:endParaRPr/>
          </a:p>
        </p:txBody>
      </p:sp>
      <p:sp>
        <p:nvSpPr>
          <p:cNvPr id="148" name="Google Shape;148;p16"/>
          <p:cNvSpPr txBox="1"/>
          <p:nvPr/>
        </p:nvSpPr>
        <p:spPr>
          <a:xfrm>
            <a:off x="8759812" y="4044591"/>
            <a:ext cx="606300" cy="3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Yes</a:t>
            </a:r>
            <a:endParaRPr sz="1800" b="0" i="0" u="none" strike="noStrike" cap="none">
              <a:solidFill>
                <a:schemeClr val="lt1"/>
              </a:solidFill>
              <a:latin typeface="Arial"/>
              <a:ea typeface="Arial"/>
              <a:cs typeface="Arial"/>
              <a:sym typeface="Arial"/>
            </a:endParaRPr>
          </a:p>
        </p:txBody>
      </p:sp>
      <p:sp>
        <p:nvSpPr>
          <p:cNvPr id="149" name="Google Shape;149;p16"/>
          <p:cNvSpPr/>
          <p:nvPr/>
        </p:nvSpPr>
        <p:spPr>
          <a:xfrm>
            <a:off x="6705776" y="4493771"/>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Load and Filter Data</a:t>
            </a:r>
            <a:endParaRPr/>
          </a:p>
        </p:txBody>
      </p:sp>
      <p:sp>
        <p:nvSpPr>
          <p:cNvPr id="150" name="Google Shape;150;p16"/>
          <p:cNvSpPr/>
          <p:nvPr/>
        </p:nvSpPr>
        <p:spPr>
          <a:xfrm>
            <a:off x="4867128" y="4476780"/>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Store Data in HDFS</a:t>
            </a:r>
            <a:endParaRPr/>
          </a:p>
        </p:txBody>
      </p:sp>
      <p:sp>
        <p:nvSpPr>
          <p:cNvPr id="151" name="Google Shape;151;p16"/>
          <p:cNvSpPr/>
          <p:nvPr/>
        </p:nvSpPr>
        <p:spPr>
          <a:xfrm>
            <a:off x="3046412" y="3107893"/>
            <a:ext cx="1554480" cy="914400"/>
          </a:xfrm>
          <a:prstGeom prst="flowChartProcess">
            <a:avLst/>
          </a:prstGeom>
          <a:solidFill>
            <a:schemeClr val="accent1"/>
          </a:solidFill>
          <a:ln w="12700" cap="flat" cmpd="sng">
            <a:solidFill>
              <a:srgbClr val="00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FFFFFF"/>
                </a:solidFill>
                <a:latin typeface="Calibri"/>
                <a:ea typeface="Calibri"/>
                <a:cs typeface="Calibri"/>
                <a:sym typeface="Calibri"/>
              </a:rPr>
              <a:t>Visualize in Excel</a:t>
            </a:r>
            <a:endParaRPr/>
          </a:p>
        </p:txBody>
      </p:sp>
      <p:sp>
        <p:nvSpPr>
          <p:cNvPr id="152" name="Google Shape;152;p16"/>
          <p:cNvSpPr/>
          <p:nvPr/>
        </p:nvSpPr>
        <p:spPr>
          <a:xfrm>
            <a:off x="0" y="0"/>
            <a:ext cx="12188825"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cxnSp>
        <p:nvCxnSpPr>
          <p:cNvPr id="153" name="Google Shape;153;p16"/>
          <p:cNvCxnSpPr/>
          <p:nvPr/>
        </p:nvCxnSpPr>
        <p:spPr>
          <a:xfrm>
            <a:off x="2798263" y="2177704"/>
            <a:ext cx="24814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4" name="Google Shape;154;p16"/>
          <p:cNvCxnSpPr/>
          <p:nvPr/>
        </p:nvCxnSpPr>
        <p:spPr>
          <a:xfrm>
            <a:off x="4600892" y="2192713"/>
            <a:ext cx="24814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5" name="Google Shape;155;p16"/>
          <p:cNvCxnSpPr/>
          <p:nvPr/>
        </p:nvCxnSpPr>
        <p:spPr>
          <a:xfrm>
            <a:off x="6403521" y="2177704"/>
            <a:ext cx="24814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6" name="Google Shape;156;p16"/>
          <p:cNvCxnSpPr/>
          <p:nvPr/>
        </p:nvCxnSpPr>
        <p:spPr>
          <a:xfrm>
            <a:off x="8206150" y="2189120"/>
            <a:ext cx="24814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7" name="Google Shape;157;p16"/>
          <p:cNvCxnSpPr/>
          <p:nvPr/>
        </p:nvCxnSpPr>
        <p:spPr>
          <a:xfrm>
            <a:off x="10096788" y="2177704"/>
            <a:ext cx="24814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8" name="Google Shape;158;p16"/>
          <p:cNvCxnSpPr/>
          <p:nvPr/>
        </p:nvCxnSpPr>
        <p:spPr>
          <a:xfrm>
            <a:off x="11171328" y="2653721"/>
            <a:ext cx="0" cy="352238"/>
          </a:xfrm>
          <a:prstGeom prst="straightConnector1">
            <a:avLst/>
          </a:prstGeom>
          <a:noFill/>
          <a:ln w="25400" cap="flat" cmpd="sng">
            <a:solidFill>
              <a:schemeClr val="accent1"/>
            </a:solidFill>
            <a:prstDash val="solid"/>
            <a:miter lim="800000"/>
            <a:headEnd type="none" w="sm" len="sm"/>
            <a:tailEnd type="triangle" w="med" len="med"/>
          </a:ln>
        </p:spPr>
      </p:cxnSp>
      <p:cxnSp>
        <p:nvCxnSpPr>
          <p:cNvPr id="159" name="Google Shape;159;p16"/>
          <p:cNvCxnSpPr>
            <a:stCxn id="143" idx="1"/>
          </p:cNvCxnSpPr>
          <p:nvPr/>
        </p:nvCxnSpPr>
        <p:spPr>
          <a:xfrm rot="10800000">
            <a:off x="10096908" y="3463159"/>
            <a:ext cx="3429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0" name="Google Shape;160;p16"/>
          <p:cNvCxnSpPr>
            <a:stCxn id="145" idx="2"/>
          </p:cNvCxnSpPr>
          <p:nvPr/>
        </p:nvCxnSpPr>
        <p:spPr>
          <a:xfrm>
            <a:off x="9266526" y="4106890"/>
            <a:ext cx="0" cy="3597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1" name="Google Shape;161;p16"/>
          <p:cNvCxnSpPr/>
          <p:nvPr/>
        </p:nvCxnSpPr>
        <p:spPr>
          <a:xfrm rot="10800000">
            <a:off x="8246644" y="4950971"/>
            <a:ext cx="26631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2" name="Google Shape;162;p16"/>
          <p:cNvCxnSpPr/>
          <p:nvPr/>
        </p:nvCxnSpPr>
        <p:spPr>
          <a:xfrm rot="10800000">
            <a:off x="6421608" y="4950971"/>
            <a:ext cx="26631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3" name="Google Shape;163;p16"/>
          <p:cNvCxnSpPr/>
          <p:nvPr/>
        </p:nvCxnSpPr>
        <p:spPr>
          <a:xfrm rot="10800000">
            <a:off x="4570319" y="3598753"/>
            <a:ext cx="266319"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4" name="Google Shape;164;p16"/>
          <p:cNvCxnSpPr>
            <a:endCxn id="144" idx="2"/>
          </p:cNvCxnSpPr>
          <p:nvPr/>
        </p:nvCxnSpPr>
        <p:spPr>
          <a:xfrm rot="10800000">
            <a:off x="5626281" y="4013042"/>
            <a:ext cx="0" cy="4536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65" name="Google Shape;165;p16"/>
          <p:cNvCxnSpPr/>
          <p:nvPr/>
        </p:nvCxnSpPr>
        <p:spPr>
          <a:xfrm rot="10800000">
            <a:off x="6421608" y="3463158"/>
            <a:ext cx="1958195" cy="0"/>
          </a:xfrm>
          <a:prstGeom prst="straightConnector1">
            <a:avLst/>
          </a:prstGeom>
          <a:noFill/>
          <a:ln w="25400"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body" idx="1"/>
          </p:nvPr>
        </p:nvSpPr>
        <p:spPr>
          <a:xfrm>
            <a:off x="1218882" y="1701797"/>
            <a:ext cx="9600000" cy="4546500"/>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IBM Bluemix BigInsights</a:t>
            </a:r>
            <a:endParaRPr/>
          </a:p>
          <a:p>
            <a:pPr marL="304747" lvl="0" indent="-304747" algn="l" rtl="0">
              <a:lnSpc>
                <a:spcPct val="90000"/>
              </a:lnSpc>
              <a:spcBef>
                <a:spcPts val="1600"/>
              </a:spcBef>
              <a:spcAft>
                <a:spcPts val="0"/>
              </a:spcAft>
              <a:buSzPts val="2800"/>
              <a:buChar char="•"/>
            </a:pPr>
            <a:r>
              <a:rPr lang="en-US"/>
              <a:t>CPU Speed: 2195.294 Mhz</a:t>
            </a:r>
            <a:endParaRPr/>
          </a:p>
          <a:p>
            <a:pPr marL="304747" lvl="0" indent="-304747" algn="l" rtl="0">
              <a:lnSpc>
                <a:spcPct val="90000"/>
              </a:lnSpc>
              <a:spcBef>
                <a:spcPts val="1600"/>
              </a:spcBef>
              <a:spcAft>
                <a:spcPts val="0"/>
              </a:spcAft>
              <a:buSzPts val="2800"/>
              <a:buChar char="•"/>
            </a:pPr>
            <a:r>
              <a:rPr lang="en-US"/>
              <a:t># of CPU cores: 4</a:t>
            </a:r>
            <a:endParaRPr/>
          </a:p>
          <a:p>
            <a:pPr marL="304747" lvl="0" indent="-304747" algn="l" rtl="0">
              <a:lnSpc>
                <a:spcPct val="90000"/>
              </a:lnSpc>
              <a:spcBef>
                <a:spcPts val="1600"/>
              </a:spcBef>
              <a:spcAft>
                <a:spcPts val="0"/>
              </a:spcAft>
              <a:buSzPts val="2800"/>
              <a:buChar char="•"/>
            </a:pPr>
            <a:r>
              <a:rPr lang="en-US"/>
              <a:t># of nodes: 5</a:t>
            </a:r>
            <a:endParaRPr/>
          </a:p>
          <a:p>
            <a:pPr marL="304747" lvl="0" indent="-304747" algn="l" rtl="0">
              <a:lnSpc>
                <a:spcPct val="90000"/>
              </a:lnSpc>
              <a:spcBef>
                <a:spcPts val="1600"/>
              </a:spcBef>
              <a:spcAft>
                <a:spcPts val="0"/>
              </a:spcAft>
              <a:buSzPts val="2800"/>
              <a:buChar char="•"/>
            </a:pPr>
            <a:r>
              <a:rPr lang="en-US"/>
              <a:t>Total Memory Size: 150 GB </a:t>
            </a:r>
            <a:endParaRPr/>
          </a:p>
          <a:p>
            <a:pPr marL="0" lvl="0" indent="0" algn="l" rtl="0">
              <a:lnSpc>
                <a:spcPct val="90000"/>
              </a:lnSpc>
              <a:spcBef>
                <a:spcPts val="1600"/>
              </a:spcBef>
              <a:spcAft>
                <a:spcPts val="0"/>
              </a:spcAft>
              <a:buSzPts val="2800"/>
              <a:buNone/>
            </a:pPr>
            <a:endParaRPr/>
          </a:p>
        </p:txBody>
      </p:sp>
      <p:sp>
        <p:nvSpPr>
          <p:cNvPr id="172" name="Google Shape;172;p17"/>
          <p:cNvSpPr txBox="1"/>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marR="0" lvl="0" indent="0" algn="l" rtl="0">
              <a:lnSpc>
                <a:spcPct val="90000"/>
              </a:lnSpc>
              <a:spcBef>
                <a:spcPts val="0"/>
              </a:spcBef>
              <a:spcAft>
                <a:spcPts val="0"/>
              </a:spcAft>
              <a:buClr>
                <a:schemeClr val="accent1"/>
              </a:buClr>
              <a:buSzPts val="4000"/>
              <a:buFont typeface="Calibri"/>
              <a:buNone/>
            </a:pPr>
            <a:r>
              <a:rPr lang="en-US" sz="4000" b="0" i="0" u="sng" strike="noStrike" cap="none">
                <a:solidFill>
                  <a:schemeClr val="accent1"/>
                </a:solidFill>
                <a:latin typeface="Calibri"/>
                <a:ea typeface="Calibri"/>
                <a:cs typeface="Calibri"/>
                <a:sym typeface="Calibri"/>
              </a:rPr>
              <a:t>Platform Spec</a:t>
            </a:r>
            <a:endParaRPr sz="4000" b="0" i="0" u="sng" strike="noStrike" cap="none">
              <a:solidFill>
                <a:schemeClr val="accent1"/>
              </a:solidFill>
              <a:latin typeface="Calibri"/>
              <a:ea typeface="Calibri"/>
              <a:cs typeface="Calibri"/>
              <a:sym typeface="Calibri"/>
            </a:endParaRPr>
          </a:p>
        </p:txBody>
      </p:sp>
      <p:pic>
        <p:nvPicPr>
          <p:cNvPr id="173" name="Google Shape;173;p17"/>
          <p:cNvPicPr preferRelativeResize="0"/>
          <p:nvPr/>
        </p:nvPicPr>
        <p:blipFill>
          <a:blip r:embed="rId3">
            <a:alphaModFix/>
          </a:blip>
          <a:stretch>
            <a:fillRect/>
          </a:stretch>
        </p:blipFill>
        <p:spPr>
          <a:xfrm>
            <a:off x="6094425" y="1378500"/>
            <a:ext cx="5610225"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body" idx="1"/>
          </p:nvPr>
        </p:nvSpPr>
        <p:spPr>
          <a:xfrm>
            <a:off x="1218882" y="1701797"/>
            <a:ext cx="9599929" cy="4546603"/>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The dataset “Crimes – 2001 to present” is extracted from the Chicago Police Department's CLEAR (Citizen Law Enforcement Analysis and Reporting) system.</a:t>
            </a:r>
            <a:endParaRPr/>
          </a:p>
          <a:p>
            <a:pPr marL="304747" lvl="0" indent="-304747" algn="l" rtl="0">
              <a:lnSpc>
                <a:spcPct val="90000"/>
              </a:lnSpc>
              <a:spcBef>
                <a:spcPts val="1600"/>
              </a:spcBef>
              <a:spcAft>
                <a:spcPts val="0"/>
              </a:spcAft>
              <a:buSzPts val="2800"/>
              <a:buChar char="•"/>
            </a:pPr>
            <a:r>
              <a:rPr lang="en-US"/>
              <a:t>The data reflects incidents of crime that have occurred in Chicago from 2001 to the present, with the exception of the last seven days.</a:t>
            </a:r>
            <a:endParaRPr/>
          </a:p>
          <a:p>
            <a:pPr marL="304747" lvl="0" indent="-304747" algn="l" rtl="0">
              <a:lnSpc>
                <a:spcPct val="90000"/>
              </a:lnSpc>
              <a:spcBef>
                <a:spcPts val="1600"/>
              </a:spcBef>
              <a:spcAft>
                <a:spcPts val="0"/>
              </a:spcAft>
              <a:buSzPts val="2800"/>
              <a:buChar char="•"/>
            </a:pPr>
            <a:r>
              <a:rPr lang="en-US"/>
              <a:t>This data can be accessed at the following website:</a:t>
            </a:r>
            <a:endParaRPr/>
          </a:p>
          <a:p>
            <a:pPr marL="0" lvl="0" indent="0" algn="l" rtl="0">
              <a:lnSpc>
                <a:spcPct val="90000"/>
              </a:lnSpc>
              <a:spcBef>
                <a:spcPts val="1600"/>
              </a:spcBef>
              <a:spcAft>
                <a:spcPts val="0"/>
              </a:spcAft>
              <a:buSzPts val="2800"/>
              <a:buNone/>
            </a:pPr>
            <a:r>
              <a:rPr lang="en-US"/>
              <a:t>https://data.cityofchicago.org/Public-Safety/Crimes-2001-to-present/ijzp-q8t2/data</a:t>
            </a:r>
            <a:endParaRPr/>
          </a:p>
          <a:p>
            <a:pPr marL="0" lvl="0" indent="0" algn="l" rtl="0">
              <a:lnSpc>
                <a:spcPct val="90000"/>
              </a:lnSpc>
              <a:spcBef>
                <a:spcPts val="1600"/>
              </a:spcBef>
              <a:spcAft>
                <a:spcPts val="0"/>
              </a:spcAft>
              <a:buSzPts val="2800"/>
              <a:buNone/>
            </a:pPr>
            <a:endParaRPr/>
          </a:p>
        </p:txBody>
      </p:sp>
      <p:sp>
        <p:nvSpPr>
          <p:cNvPr id="180" name="Google Shape;180;p18"/>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Crimes – 2001 to Present</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body" idx="1"/>
          </p:nvPr>
        </p:nvSpPr>
        <p:spPr>
          <a:xfrm>
            <a:off x="1241358" y="1701798"/>
            <a:ext cx="9577453" cy="151476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The dataset contains 22 fields which organize the crimes by ID, case number, date, crime reporting codes, type of crime, etc. </a:t>
            </a:r>
            <a:endParaRPr/>
          </a:p>
        </p:txBody>
      </p:sp>
      <p:pic>
        <p:nvPicPr>
          <p:cNvPr id="187" name="Google Shape;187;p19"/>
          <p:cNvPicPr preferRelativeResize="0"/>
          <p:nvPr/>
        </p:nvPicPr>
        <p:blipFill rotWithShape="1">
          <a:blip r:embed="rId3">
            <a:alphaModFix/>
          </a:blip>
          <a:srcRect/>
          <a:stretch/>
        </p:blipFill>
        <p:spPr>
          <a:xfrm>
            <a:off x="1903412" y="2819400"/>
            <a:ext cx="8483632" cy="3480606"/>
          </a:xfrm>
          <a:prstGeom prst="rect">
            <a:avLst/>
          </a:prstGeom>
          <a:noFill/>
          <a:ln>
            <a:noFill/>
          </a:ln>
        </p:spPr>
      </p:pic>
      <p:sp>
        <p:nvSpPr>
          <p:cNvPr id="188" name="Google Shape;188;p19"/>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Data Fields</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304747" algn="l" rtl="0">
              <a:lnSpc>
                <a:spcPct val="90000"/>
              </a:lnSpc>
              <a:spcBef>
                <a:spcPts val="0"/>
              </a:spcBef>
              <a:spcAft>
                <a:spcPts val="0"/>
              </a:spcAft>
              <a:buSzPts val="2800"/>
              <a:buChar char="•"/>
            </a:pPr>
            <a:r>
              <a:rPr lang="en-US"/>
              <a:t>To download the comma separated data from the website use the following:</a:t>
            </a:r>
            <a:endParaRPr/>
          </a:p>
          <a:p>
            <a:pPr marL="304746" lvl="1" indent="0" algn="l" rtl="0">
              <a:lnSpc>
                <a:spcPct val="90000"/>
              </a:lnSpc>
              <a:spcBef>
                <a:spcPts val="800"/>
              </a:spcBef>
              <a:spcAft>
                <a:spcPts val="0"/>
              </a:spcAft>
              <a:buSzPts val="2240"/>
              <a:buNone/>
            </a:pPr>
            <a:r>
              <a:rPr lang="en-US" sz="2800"/>
              <a:t>-bash-4.1$  wget -O crime_data https://data.cityofchicago.org/api/views/ijzp-q8t2/rows.csv?accessType=DOWNLOAD </a:t>
            </a:r>
            <a:endParaRPr sz="2800"/>
          </a:p>
          <a:p>
            <a:pPr marL="304746" lvl="1" indent="0" algn="l" rtl="0">
              <a:lnSpc>
                <a:spcPct val="90000"/>
              </a:lnSpc>
              <a:spcBef>
                <a:spcPts val="800"/>
              </a:spcBef>
              <a:spcAft>
                <a:spcPts val="0"/>
              </a:spcAft>
              <a:buSzPts val="2240"/>
              <a:buNone/>
            </a:pPr>
            <a:endParaRPr sz="2800"/>
          </a:p>
        </p:txBody>
      </p:sp>
      <p:sp>
        <p:nvSpPr>
          <p:cNvPr id="195" name="Google Shape;195;p20"/>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body" idx="1"/>
          </p:nvPr>
        </p:nvSpPr>
        <p:spPr>
          <a:xfrm>
            <a:off x="1241358" y="1701798"/>
            <a:ext cx="9577453" cy="4013202"/>
          </a:xfrm>
          <a:prstGeom prst="rect">
            <a:avLst/>
          </a:prstGeom>
          <a:noFill/>
          <a:ln>
            <a:noFill/>
          </a:ln>
        </p:spPr>
        <p:txBody>
          <a:bodyPr spcFirstLastPara="1" wrap="square" lIns="121875" tIns="60925" rIns="121875" bIns="60925" anchor="t" anchorCtr="0">
            <a:noAutofit/>
          </a:bodyPr>
          <a:lstStyle/>
          <a:p>
            <a:pPr marL="304747" lvl="0" indent="-126947" algn="l" rtl="0">
              <a:lnSpc>
                <a:spcPct val="90000"/>
              </a:lnSpc>
              <a:spcBef>
                <a:spcPts val="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126947" algn="l" rtl="0">
              <a:lnSpc>
                <a:spcPct val="90000"/>
              </a:lnSpc>
              <a:spcBef>
                <a:spcPts val="1600"/>
              </a:spcBef>
              <a:spcAft>
                <a:spcPts val="0"/>
              </a:spcAft>
              <a:buSzPts val="2800"/>
              <a:buNone/>
            </a:pPr>
            <a:endParaRPr/>
          </a:p>
          <a:p>
            <a:pPr marL="304747" lvl="0" indent="-304747" algn="l" rtl="0">
              <a:lnSpc>
                <a:spcPct val="90000"/>
              </a:lnSpc>
              <a:spcBef>
                <a:spcPts val="1600"/>
              </a:spcBef>
              <a:spcAft>
                <a:spcPts val="0"/>
              </a:spcAft>
              <a:buSzPts val="2800"/>
              <a:buChar char="•"/>
            </a:pPr>
            <a:r>
              <a:rPr lang="en-US"/>
              <a:t>hdfs dfs -chmod -R o+w .</a:t>
            </a:r>
            <a:endParaRPr sz="2800"/>
          </a:p>
        </p:txBody>
      </p:sp>
      <p:pic>
        <p:nvPicPr>
          <p:cNvPr id="202" name="Google Shape;202;p21"/>
          <p:cNvPicPr preferRelativeResize="0"/>
          <p:nvPr/>
        </p:nvPicPr>
        <p:blipFill rotWithShape="1">
          <a:blip r:embed="rId3">
            <a:alphaModFix/>
          </a:blip>
          <a:srcRect/>
          <a:stretch/>
        </p:blipFill>
        <p:spPr>
          <a:xfrm>
            <a:off x="1218883" y="1665703"/>
            <a:ext cx="7636359" cy="3632202"/>
          </a:xfrm>
          <a:prstGeom prst="rect">
            <a:avLst/>
          </a:prstGeom>
          <a:noFill/>
          <a:ln>
            <a:noFill/>
          </a:ln>
        </p:spPr>
      </p:pic>
      <p:sp>
        <p:nvSpPr>
          <p:cNvPr id="203" name="Google Shape;203;p21"/>
          <p:cNvSpPr txBox="1">
            <a:spLocks noGrp="1"/>
          </p:cNvSpPr>
          <p:nvPr>
            <p:ph type="title"/>
          </p:nvPr>
        </p:nvSpPr>
        <p:spPr>
          <a:xfrm>
            <a:off x="1241358" y="477835"/>
            <a:ext cx="10360501" cy="1223963"/>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accent1"/>
              </a:buClr>
              <a:buSzPts val="4000"/>
              <a:buFont typeface="Calibri"/>
              <a:buNone/>
            </a:pPr>
            <a:r>
              <a:rPr lang="en-US" sz="4000" u="sng">
                <a:solidFill>
                  <a:schemeClr val="accent1"/>
                </a:solidFill>
              </a:rPr>
              <a:t>Downloading the Data</a:t>
            </a:r>
            <a:endParaRPr sz="4000" u="sng">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2936</Words>
  <Application>Microsoft Office PowerPoint</Application>
  <PresentationFormat>Custom</PresentationFormat>
  <Paragraphs>214</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Noto Sans Symbols</vt:lpstr>
      <vt:lpstr>Arial</vt:lpstr>
      <vt:lpstr>Calibri</vt:lpstr>
      <vt:lpstr>Tech 16x9</vt:lpstr>
      <vt:lpstr>Visualizing Crime Statistics using Beeline CLI, HCatalog, and Pig </vt:lpstr>
      <vt:lpstr>PowerPoint Presentation</vt:lpstr>
      <vt:lpstr>PowerPoint Presentation</vt:lpstr>
      <vt:lpstr>PowerPoint Presentation</vt:lpstr>
      <vt:lpstr>PowerPoint Presentation</vt:lpstr>
      <vt:lpstr>Crimes – 2001 to Present</vt:lpstr>
      <vt:lpstr>Data Fields</vt:lpstr>
      <vt:lpstr>Downloading the Data</vt:lpstr>
      <vt:lpstr>Downloading the Data</vt:lpstr>
      <vt:lpstr>Beeline CLI</vt:lpstr>
      <vt:lpstr>Query Results</vt:lpstr>
      <vt:lpstr>Query Results</vt:lpstr>
      <vt:lpstr>Query Results</vt:lpstr>
      <vt:lpstr>Battery Table</vt:lpstr>
      <vt:lpstr>Severity Table</vt:lpstr>
      <vt:lpstr>Downloading the Data</vt:lpstr>
      <vt:lpstr>Downloading a File using PFSTP or SCP</vt:lpstr>
      <vt:lpstr>PowerPoint Presentation</vt:lpstr>
      <vt:lpstr>Excel</vt:lpstr>
      <vt:lpstr>Excel </vt:lpstr>
      <vt:lpstr>Excel</vt:lpstr>
      <vt:lpstr>Data Processing in Excel</vt:lpstr>
      <vt:lpstr>Data Processing in Excel</vt:lpstr>
      <vt:lpstr>Occurrence of Crime</vt:lpstr>
      <vt:lpstr>When Crime is Committed </vt:lpstr>
      <vt:lpstr>Occurrence of Crime</vt:lpstr>
      <vt:lpstr>PowerPoint Presentation</vt:lpstr>
      <vt:lpstr>Pig</vt:lpstr>
      <vt:lpstr>Pig</vt:lpstr>
      <vt:lpstr>Pig</vt:lpstr>
      <vt:lpstr>Excel</vt:lpstr>
      <vt:lpstr>Excel</vt:lpstr>
      <vt:lpstr>Excel</vt:lpstr>
      <vt:lpstr>References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Crime Statistics using Beeline CLI, HCatalog, and Pig </dc:title>
  <dc:creator>User-1</dc:creator>
  <cp:lastModifiedBy>User-1</cp:lastModifiedBy>
  <cp:revision>1</cp:revision>
  <dcterms:modified xsi:type="dcterms:W3CDTF">2018-12-07T00:00:46Z</dcterms:modified>
</cp:coreProperties>
</file>